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2" r:id="rId5"/>
    <p:sldId id="263" r:id="rId6"/>
    <p:sldId id="266" r:id="rId7"/>
    <p:sldId id="265" r:id="rId8"/>
    <p:sldId id="267" r:id="rId9"/>
    <p:sldId id="270" r:id="rId10"/>
    <p:sldId id="294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97" r:id="rId20"/>
    <p:sldId id="286" r:id="rId21"/>
    <p:sldId id="295" r:id="rId22"/>
    <p:sldId id="287" r:id="rId23"/>
    <p:sldId id="288" r:id="rId24"/>
    <p:sldId id="289" r:id="rId25"/>
    <p:sldId id="290" r:id="rId26"/>
    <p:sldId id="293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Kret" userId="faafd590-ac62-4bcb-afcc-a5329aeffa2b" providerId="ADAL" clId="{F8C14A77-D3B5-4D9E-B45C-4A47E63A493B}"/>
    <pc:docChg chg="modSld">
      <pc:chgData name="Gabriel Kret" userId="faafd590-ac62-4bcb-afcc-a5329aeffa2b" providerId="ADAL" clId="{F8C14A77-D3B5-4D9E-B45C-4A47E63A493B}" dt="2025-05-15T18:47:09.465" v="2" actId="1076"/>
      <pc:docMkLst>
        <pc:docMk/>
      </pc:docMkLst>
      <pc:sldChg chg="modSp mod">
        <pc:chgData name="Gabriel Kret" userId="faafd590-ac62-4bcb-afcc-a5329aeffa2b" providerId="ADAL" clId="{F8C14A77-D3B5-4D9E-B45C-4A47E63A493B}" dt="2025-05-15T18:47:09.465" v="2" actId="1076"/>
        <pc:sldMkLst>
          <pc:docMk/>
          <pc:sldMk cId="933935290" sldId="297"/>
        </pc:sldMkLst>
        <pc:grpChg chg="mod">
          <ac:chgData name="Gabriel Kret" userId="faafd590-ac62-4bcb-afcc-a5329aeffa2b" providerId="ADAL" clId="{F8C14A77-D3B5-4D9E-B45C-4A47E63A493B}" dt="2025-05-15T18:47:09.465" v="2" actId="1076"/>
          <ac:grpSpMkLst>
            <pc:docMk/>
            <pc:sldMk cId="933935290" sldId="297"/>
            <ac:grpSpMk id="19" creationId="{59791144-DCCD-8AE5-8163-37B7075196C1}"/>
          </ac:grpSpMkLst>
        </pc:grpChg>
        <pc:picChg chg="mod">
          <ac:chgData name="Gabriel Kret" userId="faafd590-ac62-4bcb-afcc-a5329aeffa2b" providerId="ADAL" clId="{F8C14A77-D3B5-4D9E-B45C-4A47E63A493B}" dt="2025-05-15T18:47:05.848" v="1" actId="14100"/>
          <ac:picMkLst>
            <pc:docMk/>
            <pc:sldMk cId="933935290" sldId="297"/>
            <ac:picMk id="5" creationId="{984F816E-37F6-FB7D-39EA-017579F5E7A2}"/>
          </ac:picMkLst>
        </pc:picChg>
        <pc:picChg chg="mod">
          <ac:chgData name="Gabriel Kret" userId="faafd590-ac62-4bcb-afcc-a5329aeffa2b" providerId="ADAL" clId="{F8C14A77-D3B5-4D9E-B45C-4A47E63A493B}" dt="2025-05-15T18:47:05.848" v="1" actId="14100"/>
          <ac:picMkLst>
            <pc:docMk/>
            <pc:sldMk cId="933935290" sldId="297"/>
            <ac:picMk id="6" creationId="{0B026E9B-6CFB-98F0-69D9-CA3587DC05A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ECD7D7-6D3D-4ECA-921C-986650BD0726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B73C4C-9D4A-4372-8618-CEC837E57A6E}">
      <dgm:prSet phldrT="[Text]" custT="1"/>
      <dgm:spPr/>
      <dgm:t>
        <a:bodyPr/>
        <a:lstStyle/>
        <a:p>
          <a:r>
            <a:rPr lang="en-US" sz="1400"/>
            <a:t>Accelerate</a:t>
          </a:r>
        </a:p>
      </dgm:t>
    </dgm:pt>
    <dgm:pt modelId="{D888A98F-75D6-4F30-B4C0-68B91D328506}" type="parTrans" cxnId="{A638CE46-3B1B-4501-AE21-7F68D2205DB3}">
      <dgm:prSet/>
      <dgm:spPr/>
      <dgm:t>
        <a:bodyPr/>
        <a:lstStyle/>
        <a:p>
          <a:endParaRPr lang="en-US"/>
        </a:p>
      </dgm:t>
    </dgm:pt>
    <dgm:pt modelId="{7134D60A-4018-4D4B-90C3-35E8E7C7FD9A}" type="sibTrans" cxnId="{A638CE46-3B1B-4501-AE21-7F68D2205DB3}">
      <dgm:prSet/>
      <dgm:spPr/>
      <dgm:t>
        <a:bodyPr/>
        <a:lstStyle/>
        <a:p>
          <a:endParaRPr lang="en-US"/>
        </a:p>
      </dgm:t>
    </dgm:pt>
    <dgm:pt modelId="{2B84B6E0-C84A-4CE9-BE0B-606F9F209D75}">
      <dgm:prSet phldrT="[Text]"/>
      <dgm:spPr/>
      <dgm:t>
        <a:bodyPr/>
        <a:lstStyle/>
        <a:p>
          <a:r>
            <a:rPr lang="en-US"/>
            <a:t>Speed condition met</a:t>
          </a:r>
        </a:p>
      </dgm:t>
    </dgm:pt>
    <dgm:pt modelId="{9D8BD7E2-2F2D-4574-83AD-34E10C022999}" type="parTrans" cxnId="{194B10FE-9556-4CCA-BDB5-BB7C6C067A37}">
      <dgm:prSet/>
      <dgm:spPr/>
      <dgm:t>
        <a:bodyPr/>
        <a:lstStyle/>
        <a:p>
          <a:endParaRPr lang="en-US"/>
        </a:p>
      </dgm:t>
    </dgm:pt>
    <dgm:pt modelId="{866A6EED-6CD7-4325-8B89-C2F826B6FC15}" type="sibTrans" cxnId="{194B10FE-9556-4CCA-BDB5-BB7C6C067A37}">
      <dgm:prSet/>
      <dgm:spPr/>
      <dgm:t>
        <a:bodyPr/>
        <a:lstStyle/>
        <a:p>
          <a:endParaRPr lang="en-US"/>
        </a:p>
      </dgm:t>
    </dgm:pt>
    <dgm:pt modelId="{55BD37F4-671E-4001-853F-4AB2B6ED7B25}">
      <dgm:prSet phldrT="[Text]" custT="1"/>
      <dgm:spPr/>
      <dgm:t>
        <a:bodyPr/>
        <a:lstStyle/>
        <a:p>
          <a:r>
            <a:rPr lang="en-US" sz="1400"/>
            <a:t>Takeoff</a:t>
          </a:r>
        </a:p>
      </dgm:t>
    </dgm:pt>
    <dgm:pt modelId="{20C716E1-9624-43AB-A512-BD30F46CDDA0}" type="parTrans" cxnId="{AE1301E9-6E49-49D5-8378-28A8599429B9}">
      <dgm:prSet/>
      <dgm:spPr/>
      <dgm:t>
        <a:bodyPr/>
        <a:lstStyle/>
        <a:p>
          <a:endParaRPr lang="en-US"/>
        </a:p>
      </dgm:t>
    </dgm:pt>
    <dgm:pt modelId="{F8227B48-B3C2-4F22-A21B-667444C3ECB7}" type="sibTrans" cxnId="{AE1301E9-6E49-49D5-8378-28A8599429B9}">
      <dgm:prSet/>
      <dgm:spPr/>
      <dgm:t>
        <a:bodyPr/>
        <a:lstStyle/>
        <a:p>
          <a:endParaRPr lang="en-US"/>
        </a:p>
      </dgm:t>
    </dgm:pt>
    <dgm:pt modelId="{51F5C740-793A-4AA9-99F4-FF52D0A27E79}">
      <dgm:prSet phldrT="[Text]"/>
      <dgm:spPr/>
      <dgm:t>
        <a:bodyPr/>
        <a:lstStyle/>
        <a:p>
          <a:r>
            <a:rPr lang="en-US"/>
            <a:t>Altitude conditions met</a:t>
          </a:r>
        </a:p>
      </dgm:t>
    </dgm:pt>
    <dgm:pt modelId="{CAB83DC8-DC89-4E9E-A440-FF2F34C98E7E}" type="parTrans" cxnId="{512AEF38-C61D-4C69-9E90-D505D59E49E1}">
      <dgm:prSet/>
      <dgm:spPr/>
      <dgm:t>
        <a:bodyPr/>
        <a:lstStyle/>
        <a:p>
          <a:endParaRPr lang="en-US"/>
        </a:p>
      </dgm:t>
    </dgm:pt>
    <dgm:pt modelId="{DF26A646-DC0C-423C-8256-951A24856647}" type="sibTrans" cxnId="{512AEF38-C61D-4C69-9E90-D505D59E49E1}">
      <dgm:prSet/>
      <dgm:spPr/>
      <dgm:t>
        <a:bodyPr/>
        <a:lstStyle/>
        <a:p>
          <a:endParaRPr lang="en-US"/>
        </a:p>
      </dgm:t>
    </dgm:pt>
    <dgm:pt modelId="{506A80C3-24BD-4FC0-9A97-A4BF23C2CE6D}">
      <dgm:prSet phldrT="[Text]" custT="1"/>
      <dgm:spPr/>
      <dgm:t>
        <a:bodyPr/>
        <a:lstStyle/>
        <a:p>
          <a:r>
            <a:rPr lang="en-US" sz="1400"/>
            <a:t>Cruise</a:t>
          </a:r>
        </a:p>
      </dgm:t>
    </dgm:pt>
    <dgm:pt modelId="{47790E14-D147-4154-A1EB-465BB9FE00F9}" type="parTrans" cxnId="{C9D5BC72-89B5-4B75-B3E5-FEE25F1F4970}">
      <dgm:prSet/>
      <dgm:spPr/>
      <dgm:t>
        <a:bodyPr/>
        <a:lstStyle/>
        <a:p>
          <a:endParaRPr lang="en-US"/>
        </a:p>
      </dgm:t>
    </dgm:pt>
    <dgm:pt modelId="{135B3D44-21B5-4DA9-87DC-D5A55B4DD816}" type="sibTrans" cxnId="{C9D5BC72-89B5-4B75-B3E5-FEE25F1F4970}">
      <dgm:prSet/>
      <dgm:spPr/>
      <dgm:t>
        <a:bodyPr/>
        <a:lstStyle/>
        <a:p>
          <a:endParaRPr lang="en-US"/>
        </a:p>
      </dgm:t>
    </dgm:pt>
    <dgm:pt modelId="{16558ED8-0E0D-4A61-8BE4-B362060A7CEB}">
      <dgm:prSet phldrT="[Text]"/>
      <dgm:spPr/>
      <dgm:t>
        <a:bodyPr/>
        <a:lstStyle/>
        <a:p>
          <a:r>
            <a:rPr lang="en-US"/>
            <a:t>Time passed</a:t>
          </a:r>
        </a:p>
      </dgm:t>
    </dgm:pt>
    <dgm:pt modelId="{D141E654-E7FA-4924-ABAB-26EDE9C5178C}" type="parTrans" cxnId="{001F52F2-65E0-4D8D-81DD-D0B42AF31269}">
      <dgm:prSet/>
      <dgm:spPr/>
      <dgm:t>
        <a:bodyPr/>
        <a:lstStyle/>
        <a:p>
          <a:endParaRPr lang="en-US"/>
        </a:p>
      </dgm:t>
    </dgm:pt>
    <dgm:pt modelId="{B7768F6C-936D-44C2-93F0-709EA5FB58AC}" type="sibTrans" cxnId="{001F52F2-65E0-4D8D-81DD-D0B42AF31269}">
      <dgm:prSet/>
      <dgm:spPr/>
      <dgm:t>
        <a:bodyPr/>
        <a:lstStyle/>
        <a:p>
          <a:endParaRPr lang="en-US"/>
        </a:p>
      </dgm:t>
    </dgm:pt>
    <dgm:pt modelId="{D06F0436-07E7-4E86-B99D-B8E6739C4CB1}">
      <dgm:prSet phldrT="[Text]" custT="1"/>
      <dgm:spPr/>
      <dgm:t>
        <a:bodyPr/>
        <a:lstStyle/>
        <a:p>
          <a:r>
            <a:rPr lang="en-US" sz="1400"/>
            <a:t>Turn</a:t>
          </a:r>
        </a:p>
      </dgm:t>
    </dgm:pt>
    <dgm:pt modelId="{BD2B2FD3-FE7A-48E6-8536-9ABCE5ADB547}" type="parTrans" cxnId="{4DECD39D-27A3-4F72-9EB3-7A3253156551}">
      <dgm:prSet/>
      <dgm:spPr/>
      <dgm:t>
        <a:bodyPr/>
        <a:lstStyle/>
        <a:p>
          <a:endParaRPr lang="en-US"/>
        </a:p>
      </dgm:t>
    </dgm:pt>
    <dgm:pt modelId="{B232E2CF-6D41-4DE9-8E1B-CD3B92011016}" type="sibTrans" cxnId="{4DECD39D-27A3-4F72-9EB3-7A3253156551}">
      <dgm:prSet/>
      <dgm:spPr/>
      <dgm:t>
        <a:bodyPr/>
        <a:lstStyle/>
        <a:p>
          <a:endParaRPr lang="en-US"/>
        </a:p>
      </dgm:t>
    </dgm:pt>
    <dgm:pt modelId="{52F5C9B1-E5B9-447C-AEC3-AAE2D235794C}">
      <dgm:prSet phldrT="[Text]"/>
      <dgm:spPr/>
      <dgm:t>
        <a:bodyPr/>
        <a:lstStyle/>
        <a:p>
          <a:r>
            <a:rPr lang="en-US"/>
            <a:t>Course angle attained</a:t>
          </a:r>
        </a:p>
      </dgm:t>
    </dgm:pt>
    <dgm:pt modelId="{8EBA4E44-76B3-45DF-B01F-623F23B2C831}" type="parTrans" cxnId="{67BC08D4-3FF3-4304-BD0D-1D21DDE62061}">
      <dgm:prSet/>
      <dgm:spPr/>
      <dgm:t>
        <a:bodyPr/>
        <a:lstStyle/>
        <a:p>
          <a:endParaRPr lang="en-US"/>
        </a:p>
      </dgm:t>
    </dgm:pt>
    <dgm:pt modelId="{91BF1EFC-4E44-40EC-8754-29FD6ECF0BBA}" type="sibTrans" cxnId="{67BC08D4-3FF3-4304-BD0D-1D21DDE62061}">
      <dgm:prSet/>
      <dgm:spPr/>
      <dgm:t>
        <a:bodyPr/>
        <a:lstStyle/>
        <a:p>
          <a:endParaRPr lang="en-US"/>
        </a:p>
      </dgm:t>
    </dgm:pt>
    <dgm:pt modelId="{8CD3E887-75DE-4DBB-8BDC-17B9BA2650DD}">
      <dgm:prSet phldrT="[Text]" custT="1"/>
      <dgm:spPr/>
      <dgm:t>
        <a:bodyPr/>
        <a:lstStyle/>
        <a:p>
          <a:r>
            <a:rPr lang="en-US" sz="1400"/>
            <a:t>Descend</a:t>
          </a:r>
        </a:p>
      </dgm:t>
    </dgm:pt>
    <dgm:pt modelId="{246E3C4D-4F09-46FB-9D60-E4244484F639}" type="parTrans" cxnId="{24969209-5CF7-47ED-A612-52407C04A1DE}">
      <dgm:prSet/>
      <dgm:spPr/>
      <dgm:t>
        <a:bodyPr/>
        <a:lstStyle/>
        <a:p>
          <a:endParaRPr lang="en-US"/>
        </a:p>
      </dgm:t>
    </dgm:pt>
    <dgm:pt modelId="{5C6ED5CC-0E1E-4130-B2A9-277101F8EF9E}" type="sibTrans" cxnId="{24969209-5CF7-47ED-A612-52407C04A1DE}">
      <dgm:prSet/>
      <dgm:spPr/>
      <dgm:t>
        <a:bodyPr/>
        <a:lstStyle/>
        <a:p>
          <a:endParaRPr lang="en-US"/>
        </a:p>
      </dgm:t>
    </dgm:pt>
    <dgm:pt modelId="{1E64561D-F06C-4920-B7B9-C493F8CF0B10}" type="pres">
      <dgm:prSet presAssocID="{CCECD7D7-6D3D-4ECA-921C-986650BD0726}" presName="theList" presStyleCnt="0">
        <dgm:presLayoutVars>
          <dgm:dir/>
          <dgm:animLvl val="lvl"/>
          <dgm:resizeHandles val="exact"/>
        </dgm:presLayoutVars>
      </dgm:prSet>
      <dgm:spPr/>
    </dgm:pt>
    <dgm:pt modelId="{D7F1781E-AF34-4B0B-B296-5CBE8DF16128}" type="pres">
      <dgm:prSet presAssocID="{B5B73C4C-9D4A-4372-8618-CEC837E57A6E}" presName="compNode" presStyleCnt="0"/>
      <dgm:spPr/>
    </dgm:pt>
    <dgm:pt modelId="{4F85A6B9-C230-464C-B24C-5E0452994A2D}" type="pres">
      <dgm:prSet presAssocID="{B5B73C4C-9D4A-4372-8618-CEC837E57A6E}" presName="noGeometry" presStyleCnt="0"/>
      <dgm:spPr/>
    </dgm:pt>
    <dgm:pt modelId="{6D9850C2-BAA6-4FC1-8558-0ABCE6A82C55}" type="pres">
      <dgm:prSet presAssocID="{B5B73C4C-9D4A-4372-8618-CEC837E57A6E}" presName="childTextVisible" presStyleLbl="bgAccFollowNode1" presStyleIdx="0" presStyleCnt="5" custLinFactNeighborX="16636">
        <dgm:presLayoutVars>
          <dgm:bulletEnabled val="1"/>
        </dgm:presLayoutVars>
      </dgm:prSet>
      <dgm:spPr/>
    </dgm:pt>
    <dgm:pt modelId="{4B57520D-71BE-42D9-AC03-D248E56A52CC}" type="pres">
      <dgm:prSet presAssocID="{B5B73C4C-9D4A-4372-8618-CEC837E57A6E}" presName="childTextHidden" presStyleLbl="bgAccFollowNode1" presStyleIdx="0" presStyleCnt="5"/>
      <dgm:spPr/>
    </dgm:pt>
    <dgm:pt modelId="{2A9DE86E-A2CD-40E2-B9AE-304EADF09644}" type="pres">
      <dgm:prSet presAssocID="{B5B73C4C-9D4A-4372-8618-CEC837E57A6E}" presName="parentText" presStyleLbl="node1" presStyleIdx="0" presStyleCnt="5" custScaleX="161062" custScaleY="161781">
        <dgm:presLayoutVars>
          <dgm:chMax val="1"/>
          <dgm:bulletEnabled val="1"/>
        </dgm:presLayoutVars>
      </dgm:prSet>
      <dgm:spPr/>
    </dgm:pt>
    <dgm:pt modelId="{521C8ACB-51F7-4D2B-B61A-3B39CC8053D4}" type="pres">
      <dgm:prSet presAssocID="{B5B73C4C-9D4A-4372-8618-CEC837E57A6E}" presName="aSpace" presStyleCnt="0"/>
      <dgm:spPr/>
    </dgm:pt>
    <dgm:pt modelId="{5C86A3D1-0CE1-4AA8-B783-36479DE782B0}" type="pres">
      <dgm:prSet presAssocID="{55BD37F4-671E-4001-853F-4AB2B6ED7B25}" presName="compNode" presStyleCnt="0"/>
      <dgm:spPr/>
    </dgm:pt>
    <dgm:pt modelId="{F4102CBC-F082-4171-B644-304A83A8F091}" type="pres">
      <dgm:prSet presAssocID="{55BD37F4-671E-4001-853F-4AB2B6ED7B25}" presName="noGeometry" presStyleCnt="0"/>
      <dgm:spPr/>
    </dgm:pt>
    <dgm:pt modelId="{EB8B0C10-831C-480B-A4D2-39694BD88AD8}" type="pres">
      <dgm:prSet presAssocID="{55BD37F4-671E-4001-853F-4AB2B6ED7B25}" presName="childTextVisible" presStyleLbl="bgAccFollowNode1" presStyleIdx="1" presStyleCnt="5" custLinFactNeighborX="17721">
        <dgm:presLayoutVars>
          <dgm:bulletEnabled val="1"/>
        </dgm:presLayoutVars>
      </dgm:prSet>
      <dgm:spPr/>
    </dgm:pt>
    <dgm:pt modelId="{A1B78C93-5571-4C37-A9B2-5ACE2759A0F1}" type="pres">
      <dgm:prSet presAssocID="{55BD37F4-671E-4001-853F-4AB2B6ED7B25}" presName="childTextHidden" presStyleLbl="bgAccFollowNode1" presStyleIdx="1" presStyleCnt="5"/>
      <dgm:spPr/>
    </dgm:pt>
    <dgm:pt modelId="{4E4A84FF-38EC-41A6-99F1-EDF5721026B3}" type="pres">
      <dgm:prSet presAssocID="{55BD37F4-671E-4001-853F-4AB2B6ED7B25}" presName="parentText" presStyleLbl="node1" presStyleIdx="1" presStyleCnt="5" custScaleX="161490" custScaleY="161062">
        <dgm:presLayoutVars>
          <dgm:chMax val="1"/>
          <dgm:bulletEnabled val="1"/>
        </dgm:presLayoutVars>
      </dgm:prSet>
      <dgm:spPr/>
    </dgm:pt>
    <dgm:pt modelId="{9B0F5BBB-7D98-4BCA-AFA9-028D1F7D13D3}" type="pres">
      <dgm:prSet presAssocID="{55BD37F4-671E-4001-853F-4AB2B6ED7B25}" presName="aSpace" presStyleCnt="0"/>
      <dgm:spPr/>
    </dgm:pt>
    <dgm:pt modelId="{82415422-CCAB-4306-8A6F-1440275473B2}" type="pres">
      <dgm:prSet presAssocID="{506A80C3-24BD-4FC0-9A97-A4BF23C2CE6D}" presName="compNode" presStyleCnt="0"/>
      <dgm:spPr/>
    </dgm:pt>
    <dgm:pt modelId="{6FA0E06D-2393-4A40-9979-AB9EB63B9D64}" type="pres">
      <dgm:prSet presAssocID="{506A80C3-24BD-4FC0-9A97-A4BF23C2CE6D}" presName="noGeometry" presStyleCnt="0"/>
      <dgm:spPr/>
    </dgm:pt>
    <dgm:pt modelId="{04A54B79-463A-4C00-A78A-128489CA9FC6}" type="pres">
      <dgm:prSet presAssocID="{506A80C3-24BD-4FC0-9A97-A4BF23C2CE6D}" presName="childTextVisible" presStyleLbl="bgAccFollowNode1" presStyleIdx="2" presStyleCnt="5" custLinFactNeighborX="14499">
        <dgm:presLayoutVars>
          <dgm:bulletEnabled val="1"/>
        </dgm:presLayoutVars>
      </dgm:prSet>
      <dgm:spPr/>
    </dgm:pt>
    <dgm:pt modelId="{E56468B3-3713-40B2-B311-A1060BF9EF97}" type="pres">
      <dgm:prSet presAssocID="{506A80C3-24BD-4FC0-9A97-A4BF23C2CE6D}" presName="childTextHidden" presStyleLbl="bgAccFollowNode1" presStyleIdx="2" presStyleCnt="5"/>
      <dgm:spPr/>
    </dgm:pt>
    <dgm:pt modelId="{82B6076B-CBBE-44C9-B322-5DE17A69F0F6}" type="pres">
      <dgm:prSet presAssocID="{506A80C3-24BD-4FC0-9A97-A4BF23C2CE6D}" presName="parentText" presStyleLbl="node1" presStyleIdx="2" presStyleCnt="5" custScaleX="165451" custScaleY="161490">
        <dgm:presLayoutVars>
          <dgm:chMax val="1"/>
          <dgm:bulletEnabled val="1"/>
        </dgm:presLayoutVars>
      </dgm:prSet>
      <dgm:spPr/>
    </dgm:pt>
    <dgm:pt modelId="{915F54EE-19A9-44B4-A77A-0D29309D3735}" type="pres">
      <dgm:prSet presAssocID="{506A80C3-24BD-4FC0-9A97-A4BF23C2CE6D}" presName="aSpace" presStyleCnt="0"/>
      <dgm:spPr/>
    </dgm:pt>
    <dgm:pt modelId="{05D5A4A2-3209-46B6-9F04-43B0113B025F}" type="pres">
      <dgm:prSet presAssocID="{D06F0436-07E7-4E86-B99D-B8E6739C4CB1}" presName="compNode" presStyleCnt="0"/>
      <dgm:spPr/>
    </dgm:pt>
    <dgm:pt modelId="{CEBACC32-C873-44CF-BFFC-0C0AAE22E3A1}" type="pres">
      <dgm:prSet presAssocID="{D06F0436-07E7-4E86-B99D-B8E6739C4CB1}" presName="noGeometry" presStyleCnt="0"/>
      <dgm:spPr/>
    </dgm:pt>
    <dgm:pt modelId="{8E1801A1-8593-46F3-A157-6D763B9A208D}" type="pres">
      <dgm:prSet presAssocID="{D06F0436-07E7-4E86-B99D-B8E6739C4CB1}" presName="childTextVisible" presStyleLbl="bgAccFollowNode1" presStyleIdx="3" presStyleCnt="5" custLinFactNeighborX="19868" custLinFactNeighborY="-1229">
        <dgm:presLayoutVars>
          <dgm:bulletEnabled val="1"/>
        </dgm:presLayoutVars>
      </dgm:prSet>
      <dgm:spPr/>
    </dgm:pt>
    <dgm:pt modelId="{08AB2BD5-92E7-44E1-A858-52FCDE34C89D}" type="pres">
      <dgm:prSet presAssocID="{D06F0436-07E7-4E86-B99D-B8E6739C4CB1}" presName="childTextHidden" presStyleLbl="bgAccFollowNode1" presStyleIdx="3" presStyleCnt="5"/>
      <dgm:spPr/>
    </dgm:pt>
    <dgm:pt modelId="{21E7A075-8DC2-46AC-9F59-15DF88160D87}" type="pres">
      <dgm:prSet presAssocID="{D06F0436-07E7-4E86-B99D-B8E6739C4CB1}" presName="parentText" presStyleLbl="node1" presStyleIdx="3" presStyleCnt="5" custScaleX="170741" custScaleY="165451">
        <dgm:presLayoutVars>
          <dgm:chMax val="1"/>
          <dgm:bulletEnabled val="1"/>
        </dgm:presLayoutVars>
      </dgm:prSet>
      <dgm:spPr/>
    </dgm:pt>
    <dgm:pt modelId="{EE70F6A2-FBFC-4420-8C59-D9B15C4B007D}" type="pres">
      <dgm:prSet presAssocID="{D06F0436-07E7-4E86-B99D-B8E6739C4CB1}" presName="aSpace" presStyleCnt="0"/>
      <dgm:spPr/>
    </dgm:pt>
    <dgm:pt modelId="{95DD84ED-BB2E-481C-934D-6197D761D358}" type="pres">
      <dgm:prSet presAssocID="{8CD3E887-75DE-4DBB-8BDC-17B9BA2650DD}" presName="compNode" presStyleCnt="0"/>
      <dgm:spPr/>
    </dgm:pt>
    <dgm:pt modelId="{BF48932C-EEAA-4773-8F06-14624F7C2DC1}" type="pres">
      <dgm:prSet presAssocID="{8CD3E887-75DE-4DBB-8BDC-17B9BA2650DD}" presName="noGeometry" presStyleCnt="0"/>
      <dgm:spPr/>
    </dgm:pt>
    <dgm:pt modelId="{3373C2F2-3846-4414-B2D7-B8EE97558CD7}" type="pres">
      <dgm:prSet presAssocID="{8CD3E887-75DE-4DBB-8BDC-17B9BA2650DD}" presName="childTextVisible" presStyleLbl="bgAccFollowNode1" presStyleIdx="4" presStyleCnt="5">
        <dgm:presLayoutVars>
          <dgm:bulletEnabled val="1"/>
        </dgm:presLayoutVars>
      </dgm:prSet>
      <dgm:spPr/>
    </dgm:pt>
    <dgm:pt modelId="{315561FA-DF71-422F-9F0E-C090EA5F3176}" type="pres">
      <dgm:prSet presAssocID="{8CD3E887-75DE-4DBB-8BDC-17B9BA2650DD}" presName="childTextHidden" presStyleLbl="bgAccFollowNode1" presStyleIdx="4" presStyleCnt="5"/>
      <dgm:spPr/>
    </dgm:pt>
    <dgm:pt modelId="{181B0BE3-5834-4171-AB39-280B71421A54}" type="pres">
      <dgm:prSet presAssocID="{8CD3E887-75DE-4DBB-8BDC-17B9BA2650DD}" presName="parentText" presStyleLbl="node1" presStyleIdx="4" presStyleCnt="5" custScaleX="173984" custScaleY="169610">
        <dgm:presLayoutVars>
          <dgm:chMax val="1"/>
          <dgm:bulletEnabled val="1"/>
        </dgm:presLayoutVars>
      </dgm:prSet>
      <dgm:spPr/>
    </dgm:pt>
  </dgm:ptLst>
  <dgm:cxnLst>
    <dgm:cxn modelId="{24969209-5CF7-47ED-A612-52407C04A1DE}" srcId="{CCECD7D7-6D3D-4ECA-921C-986650BD0726}" destId="{8CD3E887-75DE-4DBB-8BDC-17B9BA2650DD}" srcOrd="4" destOrd="0" parTransId="{246E3C4D-4F09-46FB-9D60-E4244484F639}" sibTransId="{5C6ED5CC-0E1E-4130-B2A9-277101F8EF9E}"/>
    <dgm:cxn modelId="{29879217-4FF7-4D36-BF02-6D48E79CD2D5}" type="presOf" srcId="{51F5C740-793A-4AA9-99F4-FF52D0A27E79}" destId="{EB8B0C10-831C-480B-A4D2-39694BD88AD8}" srcOrd="0" destOrd="0" presId="urn:microsoft.com/office/officeart/2005/8/layout/hProcess6"/>
    <dgm:cxn modelId="{2141421F-3748-4D05-9D94-848F582D440D}" type="presOf" srcId="{8CD3E887-75DE-4DBB-8BDC-17B9BA2650DD}" destId="{181B0BE3-5834-4171-AB39-280B71421A54}" srcOrd="0" destOrd="0" presId="urn:microsoft.com/office/officeart/2005/8/layout/hProcess6"/>
    <dgm:cxn modelId="{7A9D0920-3201-4D6C-867C-517B4B6AFAA1}" type="presOf" srcId="{16558ED8-0E0D-4A61-8BE4-B362060A7CEB}" destId="{04A54B79-463A-4C00-A78A-128489CA9FC6}" srcOrd="0" destOrd="0" presId="urn:microsoft.com/office/officeart/2005/8/layout/hProcess6"/>
    <dgm:cxn modelId="{16E03F29-B436-45BB-9484-E3BE4988D357}" type="presOf" srcId="{51F5C740-793A-4AA9-99F4-FF52D0A27E79}" destId="{A1B78C93-5571-4C37-A9B2-5ACE2759A0F1}" srcOrd="1" destOrd="0" presId="urn:microsoft.com/office/officeart/2005/8/layout/hProcess6"/>
    <dgm:cxn modelId="{5B4DE931-FD30-4345-94DC-F486EDD530FA}" type="presOf" srcId="{D06F0436-07E7-4E86-B99D-B8E6739C4CB1}" destId="{21E7A075-8DC2-46AC-9F59-15DF88160D87}" srcOrd="0" destOrd="0" presId="urn:microsoft.com/office/officeart/2005/8/layout/hProcess6"/>
    <dgm:cxn modelId="{512AEF38-C61D-4C69-9E90-D505D59E49E1}" srcId="{55BD37F4-671E-4001-853F-4AB2B6ED7B25}" destId="{51F5C740-793A-4AA9-99F4-FF52D0A27E79}" srcOrd="0" destOrd="0" parTransId="{CAB83DC8-DC89-4E9E-A440-FF2F34C98E7E}" sibTransId="{DF26A646-DC0C-423C-8256-951A24856647}"/>
    <dgm:cxn modelId="{8E13BC3C-AAAC-4449-9105-068932982D2B}" type="presOf" srcId="{2B84B6E0-C84A-4CE9-BE0B-606F9F209D75}" destId="{6D9850C2-BAA6-4FC1-8558-0ABCE6A82C55}" srcOrd="0" destOrd="0" presId="urn:microsoft.com/office/officeart/2005/8/layout/hProcess6"/>
    <dgm:cxn modelId="{EC90F85D-D478-40DA-8FEF-3ECFE6422246}" type="presOf" srcId="{CCECD7D7-6D3D-4ECA-921C-986650BD0726}" destId="{1E64561D-F06C-4920-B7B9-C493F8CF0B10}" srcOrd="0" destOrd="0" presId="urn:microsoft.com/office/officeart/2005/8/layout/hProcess6"/>
    <dgm:cxn modelId="{AA8E5E5E-B592-4359-ABDF-6C0F62796F51}" type="presOf" srcId="{506A80C3-24BD-4FC0-9A97-A4BF23C2CE6D}" destId="{82B6076B-CBBE-44C9-B322-5DE17A69F0F6}" srcOrd="0" destOrd="0" presId="urn:microsoft.com/office/officeart/2005/8/layout/hProcess6"/>
    <dgm:cxn modelId="{A638CE46-3B1B-4501-AE21-7F68D2205DB3}" srcId="{CCECD7D7-6D3D-4ECA-921C-986650BD0726}" destId="{B5B73C4C-9D4A-4372-8618-CEC837E57A6E}" srcOrd="0" destOrd="0" parTransId="{D888A98F-75D6-4F30-B4C0-68B91D328506}" sibTransId="{7134D60A-4018-4D4B-90C3-35E8E7C7FD9A}"/>
    <dgm:cxn modelId="{2F71F36E-1A44-4830-B25B-2A4D73E5409D}" type="presOf" srcId="{16558ED8-0E0D-4A61-8BE4-B362060A7CEB}" destId="{E56468B3-3713-40B2-B311-A1060BF9EF97}" srcOrd="1" destOrd="0" presId="urn:microsoft.com/office/officeart/2005/8/layout/hProcess6"/>
    <dgm:cxn modelId="{C9D5BC72-89B5-4B75-B3E5-FEE25F1F4970}" srcId="{CCECD7D7-6D3D-4ECA-921C-986650BD0726}" destId="{506A80C3-24BD-4FC0-9A97-A4BF23C2CE6D}" srcOrd="2" destOrd="0" parTransId="{47790E14-D147-4154-A1EB-465BB9FE00F9}" sibTransId="{135B3D44-21B5-4DA9-87DC-D5A55B4DD816}"/>
    <dgm:cxn modelId="{94F25281-DD19-48ED-A997-AE74E644B638}" type="presOf" srcId="{52F5C9B1-E5B9-447C-AEC3-AAE2D235794C}" destId="{8E1801A1-8593-46F3-A157-6D763B9A208D}" srcOrd="0" destOrd="0" presId="urn:microsoft.com/office/officeart/2005/8/layout/hProcess6"/>
    <dgm:cxn modelId="{4DECD39D-27A3-4F72-9EB3-7A3253156551}" srcId="{CCECD7D7-6D3D-4ECA-921C-986650BD0726}" destId="{D06F0436-07E7-4E86-B99D-B8E6739C4CB1}" srcOrd="3" destOrd="0" parTransId="{BD2B2FD3-FE7A-48E6-8536-9ABCE5ADB547}" sibTransId="{B232E2CF-6D41-4DE9-8E1B-CD3B92011016}"/>
    <dgm:cxn modelId="{D5FD44A5-793A-40F2-A15F-053C6CA9D3A5}" type="presOf" srcId="{2B84B6E0-C84A-4CE9-BE0B-606F9F209D75}" destId="{4B57520D-71BE-42D9-AC03-D248E56A52CC}" srcOrd="1" destOrd="0" presId="urn:microsoft.com/office/officeart/2005/8/layout/hProcess6"/>
    <dgm:cxn modelId="{48E409B1-EB69-4C3F-9A19-74D9AC7D86B6}" type="presOf" srcId="{B5B73C4C-9D4A-4372-8618-CEC837E57A6E}" destId="{2A9DE86E-A2CD-40E2-B9AE-304EADF09644}" srcOrd="0" destOrd="0" presId="urn:microsoft.com/office/officeart/2005/8/layout/hProcess6"/>
    <dgm:cxn modelId="{67BC08D4-3FF3-4304-BD0D-1D21DDE62061}" srcId="{D06F0436-07E7-4E86-B99D-B8E6739C4CB1}" destId="{52F5C9B1-E5B9-447C-AEC3-AAE2D235794C}" srcOrd="0" destOrd="0" parTransId="{8EBA4E44-76B3-45DF-B01F-623F23B2C831}" sibTransId="{91BF1EFC-4E44-40EC-8754-29FD6ECF0BBA}"/>
    <dgm:cxn modelId="{D10667D8-49C3-409F-93C1-E4B0F8DB634A}" type="presOf" srcId="{52F5C9B1-E5B9-447C-AEC3-AAE2D235794C}" destId="{08AB2BD5-92E7-44E1-A858-52FCDE34C89D}" srcOrd="1" destOrd="0" presId="urn:microsoft.com/office/officeart/2005/8/layout/hProcess6"/>
    <dgm:cxn modelId="{B32C53DE-4B36-4354-A103-AA18ACFEEE32}" type="presOf" srcId="{55BD37F4-671E-4001-853F-4AB2B6ED7B25}" destId="{4E4A84FF-38EC-41A6-99F1-EDF5721026B3}" srcOrd="0" destOrd="0" presId="urn:microsoft.com/office/officeart/2005/8/layout/hProcess6"/>
    <dgm:cxn modelId="{AE1301E9-6E49-49D5-8378-28A8599429B9}" srcId="{CCECD7D7-6D3D-4ECA-921C-986650BD0726}" destId="{55BD37F4-671E-4001-853F-4AB2B6ED7B25}" srcOrd="1" destOrd="0" parTransId="{20C716E1-9624-43AB-A512-BD30F46CDDA0}" sibTransId="{F8227B48-B3C2-4F22-A21B-667444C3ECB7}"/>
    <dgm:cxn modelId="{001F52F2-65E0-4D8D-81DD-D0B42AF31269}" srcId="{506A80C3-24BD-4FC0-9A97-A4BF23C2CE6D}" destId="{16558ED8-0E0D-4A61-8BE4-B362060A7CEB}" srcOrd="0" destOrd="0" parTransId="{D141E654-E7FA-4924-ABAB-26EDE9C5178C}" sibTransId="{B7768F6C-936D-44C2-93F0-709EA5FB58AC}"/>
    <dgm:cxn modelId="{194B10FE-9556-4CCA-BDB5-BB7C6C067A37}" srcId="{B5B73C4C-9D4A-4372-8618-CEC837E57A6E}" destId="{2B84B6E0-C84A-4CE9-BE0B-606F9F209D75}" srcOrd="0" destOrd="0" parTransId="{9D8BD7E2-2F2D-4574-83AD-34E10C022999}" sibTransId="{866A6EED-6CD7-4325-8B89-C2F826B6FC15}"/>
    <dgm:cxn modelId="{5911C501-52CC-4906-9555-B2542BCB1070}" type="presParOf" srcId="{1E64561D-F06C-4920-B7B9-C493F8CF0B10}" destId="{D7F1781E-AF34-4B0B-B296-5CBE8DF16128}" srcOrd="0" destOrd="0" presId="urn:microsoft.com/office/officeart/2005/8/layout/hProcess6"/>
    <dgm:cxn modelId="{D5D812E3-B0D3-4C51-A92B-23EB17A59AC3}" type="presParOf" srcId="{D7F1781E-AF34-4B0B-B296-5CBE8DF16128}" destId="{4F85A6B9-C230-464C-B24C-5E0452994A2D}" srcOrd="0" destOrd="0" presId="urn:microsoft.com/office/officeart/2005/8/layout/hProcess6"/>
    <dgm:cxn modelId="{DE07F5F7-6714-41BE-B8AA-A0C24BE17204}" type="presParOf" srcId="{D7F1781E-AF34-4B0B-B296-5CBE8DF16128}" destId="{6D9850C2-BAA6-4FC1-8558-0ABCE6A82C55}" srcOrd="1" destOrd="0" presId="urn:microsoft.com/office/officeart/2005/8/layout/hProcess6"/>
    <dgm:cxn modelId="{87ED64D8-445D-42C8-B405-7B3380E70958}" type="presParOf" srcId="{D7F1781E-AF34-4B0B-B296-5CBE8DF16128}" destId="{4B57520D-71BE-42D9-AC03-D248E56A52CC}" srcOrd="2" destOrd="0" presId="urn:microsoft.com/office/officeart/2005/8/layout/hProcess6"/>
    <dgm:cxn modelId="{4B653419-79A4-43E4-A08E-3B600CA70249}" type="presParOf" srcId="{D7F1781E-AF34-4B0B-B296-5CBE8DF16128}" destId="{2A9DE86E-A2CD-40E2-B9AE-304EADF09644}" srcOrd="3" destOrd="0" presId="urn:microsoft.com/office/officeart/2005/8/layout/hProcess6"/>
    <dgm:cxn modelId="{2158F0CA-092F-4B9A-96DC-981452534FB7}" type="presParOf" srcId="{1E64561D-F06C-4920-B7B9-C493F8CF0B10}" destId="{521C8ACB-51F7-4D2B-B61A-3B39CC8053D4}" srcOrd="1" destOrd="0" presId="urn:microsoft.com/office/officeart/2005/8/layout/hProcess6"/>
    <dgm:cxn modelId="{DEC62ACD-FD17-43C5-BD03-832775076926}" type="presParOf" srcId="{1E64561D-F06C-4920-B7B9-C493F8CF0B10}" destId="{5C86A3D1-0CE1-4AA8-B783-36479DE782B0}" srcOrd="2" destOrd="0" presId="urn:microsoft.com/office/officeart/2005/8/layout/hProcess6"/>
    <dgm:cxn modelId="{25C894BB-3BCA-457F-B9B8-B124D4A9BEA2}" type="presParOf" srcId="{5C86A3D1-0CE1-4AA8-B783-36479DE782B0}" destId="{F4102CBC-F082-4171-B644-304A83A8F091}" srcOrd="0" destOrd="0" presId="urn:microsoft.com/office/officeart/2005/8/layout/hProcess6"/>
    <dgm:cxn modelId="{AF22834A-8EFC-4E5B-932F-259E2901B8CB}" type="presParOf" srcId="{5C86A3D1-0CE1-4AA8-B783-36479DE782B0}" destId="{EB8B0C10-831C-480B-A4D2-39694BD88AD8}" srcOrd="1" destOrd="0" presId="urn:microsoft.com/office/officeart/2005/8/layout/hProcess6"/>
    <dgm:cxn modelId="{A7F44C53-C91B-4341-AF0B-C1698357ED56}" type="presParOf" srcId="{5C86A3D1-0CE1-4AA8-B783-36479DE782B0}" destId="{A1B78C93-5571-4C37-A9B2-5ACE2759A0F1}" srcOrd="2" destOrd="0" presId="urn:microsoft.com/office/officeart/2005/8/layout/hProcess6"/>
    <dgm:cxn modelId="{EF61B55F-348C-43AF-8CF5-ACE058D087FC}" type="presParOf" srcId="{5C86A3D1-0CE1-4AA8-B783-36479DE782B0}" destId="{4E4A84FF-38EC-41A6-99F1-EDF5721026B3}" srcOrd="3" destOrd="0" presId="urn:microsoft.com/office/officeart/2005/8/layout/hProcess6"/>
    <dgm:cxn modelId="{631FF6D9-7695-468B-B229-0D5F9077E9E7}" type="presParOf" srcId="{1E64561D-F06C-4920-B7B9-C493F8CF0B10}" destId="{9B0F5BBB-7D98-4BCA-AFA9-028D1F7D13D3}" srcOrd="3" destOrd="0" presId="urn:microsoft.com/office/officeart/2005/8/layout/hProcess6"/>
    <dgm:cxn modelId="{7DED354C-7160-4D51-A584-A15E14429625}" type="presParOf" srcId="{1E64561D-F06C-4920-B7B9-C493F8CF0B10}" destId="{82415422-CCAB-4306-8A6F-1440275473B2}" srcOrd="4" destOrd="0" presId="urn:microsoft.com/office/officeart/2005/8/layout/hProcess6"/>
    <dgm:cxn modelId="{B6B16D46-ABAC-4C22-8C2F-FCB499E82BA8}" type="presParOf" srcId="{82415422-CCAB-4306-8A6F-1440275473B2}" destId="{6FA0E06D-2393-4A40-9979-AB9EB63B9D64}" srcOrd="0" destOrd="0" presId="urn:microsoft.com/office/officeart/2005/8/layout/hProcess6"/>
    <dgm:cxn modelId="{9E19BBCB-7C07-45BA-8818-C5BC96C410D5}" type="presParOf" srcId="{82415422-CCAB-4306-8A6F-1440275473B2}" destId="{04A54B79-463A-4C00-A78A-128489CA9FC6}" srcOrd="1" destOrd="0" presId="urn:microsoft.com/office/officeart/2005/8/layout/hProcess6"/>
    <dgm:cxn modelId="{9B7A8997-D422-46B8-9150-D34282579713}" type="presParOf" srcId="{82415422-CCAB-4306-8A6F-1440275473B2}" destId="{E56468B3-3713-40B2-B311-A1060BF9EF97}" srcOrd="2" destOrd="0" presId="urn:microsoft.com/office/officeart/2005/8/layout/hProcess6"/>
    <dgm:cxn modelId="{30CF6890-E90C-4CDC-B5FA-E7A71EBCD144}" type="presParOf" srcId="{82415422-CCAB-4306-8A6F-1440275473B2}" destId="{82B6076B-CBBE-44C9-B322-5DE17A69F0F6}" srcOrd="3" destOrd="0" presId="urn:microsoft.com/office/officeart/2005/8/layout/hProcess6"/>
    <dgm:cxn modelId="{A220564D-50D1-4CEF-B1AF-268461048B5C}" type="presParOf" srcId="{1E64561D-F06C-4920-B7B9-C493F8CF0B10}" destId="{915F54EE-19A9-44B4-A77A-0D29309D3735}" srcOrd="5" destOrd="0" presId="urn:microsoft.com/office/officeart/2005/8/layout/hProcess6"/>
    <dgm:cxn modelId="{68F96CE9-EE17-42E9-BA6E-3A3E0EAF88F9}" type="presParOf" srcId="{1E64561D-F06C-4920-B7B9-C493F8CF0B10}" destId="{05D5A4A2-3209-46B6-9F04-43B0113B025F}" srcOrd="6" destOrd="0" presId="urn:microsoft.com/office/officeart/2005/8/layout/hProcess6"/>
    <dgm:cxn modelId="{3D7E6C69-5ECE-40CB-A8B3-B200E53ECA41}" type="presParOf" srcId="{05D5A4A2-3209-46B6-9F04-43B0113B025F}" destId="{CEBACC32-C873-44CF-BFFC-0C0AAE22E3A1}" srcOrd="0" destOrd="0" presId="urn:microsoft.com/office/officeart/2005/8/layout/hProcess6"/>
    <dgm:cxn modelId="{9E666DB5-8EED-4E4F-B0F5-11ACAD9D5D17}" type="presParOf" srcId="{05D5A4A2-3209-46B6-9F04-43B0113B025F}" destId="{8E1801A1-8593-46F3-A157-6D763B9A208D}" srcOrd="1" destOrd="0" presId="urn:microsoft.com/office/officeart/2005/8/layout/hProcess6"/>
    <dgm:cxn modelId="{9BC31052-9B6F-4E5A-8980-0904FAA2CD83}" type="presParOf" srcId="{05D5A4A2-3209-46B6-9F04-43B0113B025F}" destId="{08AB2BD5-92E7-44E1-A858-52FCDE34C89D}" srcOrd="2" destOrd="0" presId="urn:microsoft.com/office/officeart/2005/8/layout/hProcess6"/>
    <dgm:cxn modelId="{94E58F82-723D-47E4-B2E5-2C17A372BBDC}" type="presParOf" srcId="{05D5A4A2-3209-46B6-9F04-43B0113B025F}" destId="{21E7A075-8DC2-46AC-9F59-15DF88160D87}" srcOrd="3" destOrd="0" presId="urn:microsoft.com/office/officeart/2005/8/layout/hProcess6"/>
    <dgm:cxn modelId="{00CCDBA9-D018-44A1-8785-E4E7D6DBB2AD}" type="presParOf" srcId="{1E64561D-F06C-4920-B7B9-C493F8CF0B10}" destId="{EE70F6A2-FBFC-4420-8C59-D9B15C4B007D}" srcOrd="7" destOrd="0" presId="urn:microsoft.com/office/officeart/2005/8/layout/hProcess6"/>
    <dgm:cxn modelId="{07E3B313-AECD-4655-B8B1-BA157037DE0C}" type="presParOf" srcId="{1E64561D-F06C-4920-B7B9-C493F8CF0B10}" destId="{95DD84ED-BB2E-481C-934D-6197D761D358}" srcOrd="8" destOrd="0" presId="urn:microsoft.com/office/officeart/2005/8/layout/hProcess6"/>
    <dgm:cxn modelId="{8DCE3A4F-3D24-48C9-8C59-0AE6AD83DAAF}" type="presParOf" srcId="{95DD84ED-BB2E-481C-934D-6197D761D358}" destId="{BF48932C-EEAA-4773-8F06-14624F7C2DC1}" srcOrd="0" destOrd="0" presId="urn:microsoft.com/office/officeart/2005/8/layout/hProcess6"/>
    <dgm:cxn modelId="{D4B03C9C-ACF0-4DD1-8973-EF5FF530E4C8}" type="presParOf" srcId="{95DD84ED-BB2E-481C-934D-6197D761D358}" destId="{3373C2F2-3846-4414-B2D7-B8EE97558CD7}" srcOrd="1" destOrd="0" presId="urn:microsoft.com/office/officeart/2005/8/layout/hProcess6"/>
    <dgm:cxn modelId="{A1FF084E-8074-403F-9658-373885D6D045}" type="presParOf" srcId="{95DD84ED-BB2E-481C-934D-6197D761D358}" destId="{315561FA-DF71-422F-9F0E-C090EA5F3176}" srcOrd="2" destOrd="0" presId="urn:microsoft.com/office/officeart/2005/8/layout/hProcess6"/>
    <dgm:cxn modelId="{EA53E358-B418-478E-8131-5E76395BC4BF}" type="presParOf" srcId="{95DD84ED-BB2E-481C-934D-6197D761D358}" destId="{181B0BE3-5834-4171-AB39-280B71421A5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850C2-BAA6-4FC1-8558-0ABCE6A82C55}">
      <dsp:nvSpPr>
        <dsp:cNvPr id="0" name=""/>
        <dsp:cNvSpPr/>
      </dsp:nvSpPr>
      <dsp:spPr>
        <a:xfrm>
          <a:off x="899864" y="597816"/>
          <a:ext cx="1576698" cy="13782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Speed condition met</a:t>
          </a:r>
        </a:p>
      </dsp:txBody>
      <dsp:txXfrm>
        <a:off x="1294038" y="804551"/>
        <a:ext cx="768640" cy="964763"/>
      </dsp:txXfrm>
    </dsp:sp>
    <dsp:sp modelId="{2A9DE86E-A2CD-40E2-B9AE-304EADF09644}">
      <dsp:nvSpPr>
        <dsp:cNvPr id="0" name=""/>
        <dsp:cNvSpPr/>
      </dsp:nvSpPr>
      <dsp:spPr>
        <a:xfrm>
          <a:off x="2698" y="649233"/>
          <a:ext cx="1269731" cy="1275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Accelerate</a:t>
          </a:r>
        </a:p>
      </dsp:txBody>
      <dsp:txXfrm>
        <a:off x="188646" y="836011"/>
        <a:ext cx="897835" cy="901843"/>
      </dsp:txXfrm>
    </dsp:sp>
    <dsp:sp modelId="{EB8B0C10-831C-480B-A4D2-39694BD88AD8}">
      <dsp:nvSpPr>
        <dsp:cNvPr id="0" name=""/>
        <dsp:cNvSpPr/>
      </dsp:nvSpPr>
      <dsp:spPr>
        <a:xfrm>
          <a:off x="3228766" y="597816"/>
          <a:ext cx="1576698" cy="13782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Altitude conditions met</a:t>
          </a:r>
        </a:p>
      </dsp:txBody>
      <dsp:txXfrm>
        <a:off x="3622940" y="804551"/>
        <a:ext cx="768640" cy="964763"/>
      </dsp:txXfrm>
    </dsp:sp>
    <dsp:sp modelId="{4E4A84FF-38EC-41A6-99F1-EDF5721026B3}">
      <dsp:nvSpPr>
        <dsp:cNvPr id="0" name=""/>
        <dsp:cNvSpPr/>
      </dsp:nvSpPr>
      <dsp:spPr>
        <a:xfrm>
          <a:off x="2312806" y="652067"/>
          <a:ext cx="1273105" cy="12697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Takeoff</a:t>
          </a:r>
        </a:p>
      </dsp:txBody>
      <dsp:txXfrm>
        <a:off x="2499248" y="838015"/>
        <a:ext cx="900221" cy="897835"/>
      </dsp:txXfrm>
    </dsp:sp>
    <dsp:sp modelId="{04A54B79-463A-4C00-A78A-128489CA9FC6}">
      <dsp:nvSpPr>
        <dsp:cNvPr id="0" name=""/>
        <dsp:cNvSpPr/>
      </dsp:nvSpPr>
      <dsp:spPr>
        <a:xfrm>
          <a:off x="5505373" y="597816"/>
          <a:ext cx="1576698" cy="13782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 passed</a:t>
          </a:r>
        </a:p>
      </dsp:txBody>
      <dsp:txXfrm>
        <a:off x="5899547" y="804551"/>
        <a:ext cx="768640" cy="964763"/>
      </dsp:txXfrm>
    </dsp:sp>
    <dsp:sp modelId="{82B6076B-CBBE-44C9-B322-5DE17A69F0F6}">
      <dsp:nvSpPr>
        <dsp:cNvPr id="0" name=""/>
        <dsp:cNvSpPr/>
      </dsp:nvSpPr>
      <dsp:spPr>
        <a:xfrm>
          <a:off x="4624601" y="650380"/>
          <a:ext cx="1304331" cy="12731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Cruise</a:t>
          </a:r>
        </a:p>
      </dsp:txBody>
      <dsp:txXfrm>
        <a:off x="4815616" y="836822"/>
        <a:ext cx="922301" cy="900221"/>
      </dsp:txXfrm>
    </dsp:sp>
    <dsp:sp modelId="{8E1801A1-8593-46F3-A157-6D763B9A208D}">
      <dsp:nvSpPr>
        <dsp:cNvPr id="0" name=""/>
        <dsp:cNvSpPr/>
      </dsp:nvSpPr>
      <dsp:spPr>
        <a:xfrm>
          <a:off x="7938285" y="580878"/>
          <a:ext cx="1576698" cy="13782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Course angle attained</a:t>
          </a:r>
        </a:p>
      </dsp:txBody>
      <dsp:txXfrm>
        <a:off x="8332460" y="787613"/>
        <a:ext cx="768640" cy="964763"/>
      </dsp:txXfrm>
    </dsp:sp>
    <dsp:sp modelId="{21E7A075-8DC2-46AC-9F59-15DF88160D87}">
      <dsp:nvSpPr>
        <dsp:cNvPr id="0" name=""/>
        <dsp:cNvSpPr/>
      </dsp:nvSpPr>
      <dsp:spPr>
        <a:xfrm>
          <a:off x="6952009" y="634767"/>
          <a:ext cx="1346035" cy="13043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Turn</a:t>
          </a:r>
        </a:p>
      </dsp:txBody>
      <dsp:txXfrm>
        <a:off x="7149131" y="825782"/>
        <a:ext cx="951791" cy="922301"/>
      </dsp:txXfrm>
    </dsp:sp>
    <dsp:sp modelId="{3373C2F2-3846-4414-B2D7-B8EE97558CD7}">
      <dsp:nvSpPr>
        <dsp:cNvPr id="0" name=""/>
        <dsp:cNvSpPr/>
      </dsp:nvSpPr>
      <dsp:spPr>
        <a:xfrm>
          <a:off x="9986070" y="597816"/>
          <a:ext cx="1576698" cy="13782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B0BE3-5834-4171-AB39-280B71421A54}">
      <dsp:nvSpPr>
        <dsp:cNvPr id="0" name=""/>
        <dsp:cNvSpPr/>
      </dsp:nvSpPr>
      <dsp:spPr>
        <a:xfrm>
          <a:off x="9300269" y="618373"/>
          <a:ext cx="1371601" cy="1337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Descend</a:t>
          </a:r>
        </a:p>
      </dsp:txBody>
      <dsp:txXfrm>
        <a:off x="9501135" y="814190"/>
        <a:ext cx="969869" cy="94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21:08:48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0,'367'0'0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21:08:53.1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CF577-0B4F-447F-90E0-D2256E611366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81462-804B-454A-A0DB-CDA2A93F2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end of old stuffs, new stuff </a:t>
            </a:r>
            <a:r>
              <a:rPr lang="en-US" err="1"/>
              <a:t>strats</a:t>
            </a:r>
            <a:r>
              <a:rPr lang="en-US"/>
              <a:t> with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1462-804B-454A-A0DB-CDA2A93F2A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5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 part of this project is about first creating something, then made it realistic</a:t>
            </a:r>
          </a:p>
          <a:p>
            <a:endParaRPr lang="en-US"/>
          </a:p>
          <a:p>
            <a:r>
              <a:rPr lang="en-US"/>
              <a:t>Started with a rigid body, then added aerodynamics</a:t>
            </a:r>
          </a:p>
          <a:p>
            <a:r>
              <a:rPr lang="en-US"/>
              <a:t>Started with PID control, then added Kalman Filter and sensors</a:t>
            </a:r>
          </a:p>
          <a:p>
            <a:endParaRPr lang="en-US"/>
          </a:p>
          <a:p>
            <a:r>
              <a:rPr lang="en-US"/>
              <a:t>Show room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1462-804B-454A-A0DB-CDA2A93F2A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Q_dot</a:t>
            </a:r>
            <a:r>
              <a:rPr lang="en-US" dirty="0"/>
              <a:t> is zero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1462-804B-454A-A0DB-CDA2A93F2A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1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81462-804B-454A-A0DB-CDA2A93F2A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1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5CF-2D12-C7D3-6866-A56B82687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99824-B426-6215-E35F-92FAFBB95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FBF7-83EF-1163-30D8-5344B8F89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EF50-7EE5-BB9A-1CBF-A7C85974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1913-4821-CF19-A058-01A99DE3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32DE-C89B-5AEB-8FB7-14757783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8D020-B653-CC5A-045C-E98386363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83943-1B8C-69BE-0DAA-A0CB969B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2894D-7C60-33B6-CC09-EDD33F7A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5FBB4-622B-D9FE-9FAC-B97FBDB0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2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E6749-E303-011D-B522-59D6E0205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58D69-EAC0-2402-2528-B88C26693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BA70-C330-EAFC-964B-2DBABBA7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5100-2BD9-572D-21D7-15B34D0E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ADA3-BEBA-2125-AB96-0985D719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0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101F-F5F2-2156-8F0C-15BA5590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FFD9-59A3-3B65-9692-B9A5235F3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899B2-65C1-5B42-9CB7-363D3531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8C803-CB12-EF25-243E-88578BAA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2C93F-FE14-B248-B5B8-31F7E385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3E49-D992-38B9-64F5-77496B48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FB26-6462-B774-E4B9-8482DA2BB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02B5-8CF9-E808-B621-22D34CBC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1AD-63AF-9E6A-2283-73994991F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CB7CF-AB5E-F10A-ED85-74C31D24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BC35-D05B-389C-0741-06B7C4D7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1BF97-5132-C023-479B-AF20CAFE5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8E785-2433-5268-034E-F939F76EE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7C25C-30D6-290C-60F7-62A7ABB6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956E7-79E3-D3E6-CA22-FF65329E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100E5-64D1-87F3-42FF-6700C428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AC40-DBC6-BA1F-24DB-078575F0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5365F-A67F-D861-AD4E-D8F6C0E5C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13A29-A21D-7672-74F7-443A5A01B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E4C11-B1B2-492D-7947-3E7094E61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71746-1117-3660-9E23-B3CB35DDB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5C14F-E0B7-2CF1-AD92-E29F1598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7E6B3-D578-ACD4-2EDE-A0BA5127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A9E68-BAD9-4DF4-EF73-11CB0FDF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3536-6C9B-AB09-5035-22CCD9BF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A55E3-158B-2652-9BBB-5BA12994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7A9AC-9E1D-D162-67C7-90A8A532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266A2-67DD-1A49-E0CD-15EBEB11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4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09571-4706-410F-B45C-89427443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823AD-E5B9-B235-EB17-72D481A6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0B569-C26A-7CA2-905D-984F4673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5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F0E7-4380-4DEB-95AC-F2FC89BD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9E19-840C-B061-7E07-6C893C7D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97F95-9672-3206-3E93-B323C75C8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DD86E-E60C-B52C-B668-88782341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288C-C747-284B-8FD6-C31C6A0B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64B6A-5CD5-BC0F-B198-C4839599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88E3-A281-96EB-4872-33EE15B6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4623CE-BBA6-0A49-C46C-7631A0E5D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26F3E-833E-AFFC-C6D9-9C121C395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97DE2-D7D4-861A-FE5F-5B6E8C0D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59E4-B6E7-EE98-1CCD-FD1C5816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3FF0A-6442-B547-60D7-DECF56A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6BAF4-6B3B-FEDE-2674-D789AC9B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0255A-7ADB-36F1-5088-75EF1459E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E0ED5-6084-8A82-AB74-5A591D5AB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454E38-3098-4D89-A777-A93450B91068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3AF0-E306-875E-4D3D-518CB5889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A0BF4-6D68-D72A-F57E-6DA9042FE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0E6E7-289C-4911-B4D8-B18AB98FF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3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aoe.vt.edu/lutze/AOE3104/thrustmodels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t.edu/16.unified/www/FALL/thermodynamics/notes/node86.html" TargetMode="External"/><Relationship Id="rId2" Type="http://schemas.openxmlformats.org/officeDocument/2006/relationships/hyperlink" Target="https://en.wikipedia.org/wiki/Cessna_1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8662-3E7C-CD38-FBAC-BE835ADD6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Drone Control Final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E66EC-FEC2-9079-B9E7-386E03BDA0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Adin Sacho-Tanzer and Gabriel Kret</a:t>
            </a:r>
          </a:p>
        </p:txBody>
      </p:sp>
    </p:spTree>
    <p:extLst>
      <p:ext uri="{BB962C8B-B14F-4D97-AF65-F5344CB8AC3E}">
        <p14:creationId xmlns:p14="http://schemas.microsoft.com/office/powerpoint/2010/main" val="123944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53CF-3111-D13E-F6F4-21B44DB1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7978A-C364-FBB8-3B5C-02CF22B5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120" y="1414211"/>
            <a:ext cx="6793633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1E79-DDF5-CCFD-713B-1D38640D5A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6440" y="1690687"/>
            <a:ext cx="4566920" cy="4802187"/>
          </a:xfrm>
        </p:spPr>
        <p:txBody>
          <a:bodyPr>
            <a:normAutofit fontScale="92500"/>
          </a:bodyPr>
          <a:lstStyle/>
          <a:p>
            <a:r>
              <a:rPr lang="en-US"/>
              <a:t>We simulated:</a:t>
            </a:r>
          </a:p>
          <a:p>
            <a:pPr lvl="1"/>
            <a:r>
              <a:rPr lang="en-US"/>
              <a:t>Gyroscopes</a:t>
            </a:r>
          </a:p>
          <a:p>
            <a:pPr lvl="1"/>
            <a:r>
              <a:rPr lang="en-US"/>
              <a:t>Accelerometers</a:t>
            </a:r>
          </a:p>
          <a:p>
            <a:pPr lvl="1"/>
            <a:r>
              <a:rPr lang="en-US"/>
              <a:t>Magnetometers</a:t>
            </a:r>
          </a:p>
          <a:p>
            <a:pPr lvl="1"/>
            <a:r>
              <a:rPr lang="en-US"/>
              <a:t>Pressure sensors</a:t>
            </a:r>
          </a:p>
          <a:p>
            <a:pPr lvl="1"/>
            <a:r>
              <a:rPr lang="en-US"/>
              <a:t>GPS</a:t>
            </a:r>
          </a:p>
          <a:p>
            <a:r>
              <a:rPr lang="en-US"/>
              <a:t>Given the state, we simulate what those sensors would output and add noise</a:t>
            </a:r>
          </a:p>
          <a:p>
            <a:r>
              <a:rPr lang="en-US"/>
              <a:t>Sensor outputs are read by Kalman filter to provide estimate of state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1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497A-A226-C297-4EF5-24330B3B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Kalman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D8B4-2154-DE68-7A10-2CDA5DE72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Kalman filter estimates state based on sensor measurements, model propagation</a:t>
            </a:r>
          </a:p>
          <a:p>
            <a:pPr lvl="1"/>
            <a:r>
              <a:rPr lang="en-US"/>
              <a:t>Model differential equations for how state changes over time</a:t>
            </a:r>
          </a:p>
          <a:p>
            <a:pPr lvl="1"/>
            <a:r>
              <a:rPr lang="en-US"/>
              <a:t>Model equations for what sensors should output given aircraft state</a:t>
            </a:r>
          </a:p>
          <a:p>
            <a:r>
              <a:rPr lang="en-US"/>
              <a:t>When a new sensor measurement comes in, update the estimated state given the measurement, taking into account the expected variance of the sensors.</a:t>
            </a:r>
          </a:p>
        </p:txBody>
      </p:sp>
    </p:spTree>
    <p:extLst>
      <p:ext uri="{BB962C8B-B14F-4D97-AF65-F5344CB8AC3E}">
        <p14:creationId xmlns:p14="http://schemas.microsoft.com/office/powerpoint/2010/main" val="376553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EE8D-F1A8-969E-0B6E-63E86AB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Project: Cessna 172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6EA7E-D471-1634-9194-83DB9E5B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8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A9B550-A548-EA79-08E5-2C004EBF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necessary for Cessna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2CED22-6197-E286-7E16-0227FE3F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Change stability derivatives</a:t>
            </a:r>
          </a:p>
          <a:p>
            <a:r>
              <a:rPr lang="en-US"/>
              <a:t>Change engine model</a:t>
            </a:r>
          </a:p>
          <a:p>
            <a:r>
              <a:rPr lang="en-US"/>
              <a:t>Retune PID</a:t>
            </a:r>
          </a:p>
          <a:p>
            <a:r>
              <a:rPr lang="en-US"/>
              <a:t>Retune Kalman filter</a:t>
            </a:r>
          </a:p>
        </p:txBody>
      </p:sp>
      <p:pic>
        <p:nvPicPr>
          <p:cNvPr id="1026" name="Picture 2" descr="Cessna 172 - Wikipedia">
            <a:extLst>
              <a:ext uri="{FF2B5EF4-FFF2-40B4-BE49-F238E27FC236}">
                <a16:creationId xmlns:a16="http://schemas.microsoft.com/office/drawing/2014/main" id="{DCFBF02C-E11D-7381-628C-B49628BA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40" y="1557973"/>
            <a:ext cx="6141720" cy="409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F76A5-893B-724D-BC01-9F45D1539E65}"/>
              </a:ext>
            </a:extLst>
          </p:cNvPr>
          <p:cNvSpPr txBox="1"/>
          <p:nvPr/>
        </p:nvSpPr>
        <p:spPr>
          <a:xfrm>
            <a:off x="4983480" y="5800930"/>
            <a:ext cx="728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Image source: https://upload.wikimedia.org/wikipedia/commons/thumb/a/ae/Cessna_172S_Skyhawk_SP%2C_Private_JP6817606.jpg/960px-Cessna_172S_Skyhawk_SP%2C_Private_JP6817606.jpg</a:t>
            </a:r>
          </a:p>
        </p:txBody>
      </p:sp>
    </p:spTree>
    <p:extLst>
      <p:ext uri="{BB962C8B-B14F-4D97-AF65-F5344CB8AC3E}">
        <p14:creationId xmlns:p14="http://schemas.microsoft.com/office/powerpoint/2010/main" val="2160707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AA2A-7690-AF9C-3F9E-F34DCF4F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derivatives + physical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67B7-BEA7-EF95-8457-F5EB84735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source:</a:t>
            </a:r>
          </a:p>
          <a:p>
            <a:pPr lvl="1"/>
            <a:r>
              <a:rPr lang="en-US" dirty="0" err="1"/>
              <a:t>Kasnakoğlu</a:t>
            </a:r>
            <a:r>
              <a:rPr lang="en-US" dirty="0"/>
              <a:t>, </a:t>
            </a:r>
            <a:r>
              <a:rPr lang="en-US" dirty="0" err="1"/>
              <a:t>Coşku</a:t>
            </a:r>
            <a:r>
              <a:rPr lang="en-US" dirty="0"/>
              <a:t>. (2016). Investigation of Multi-Input Multi-Output Robust Control Methods to Handle Parametric Uncertainties in Autopilot Design. PLOS ONE. 11. e0165017. 10.1371/journal.pone.0165017. </a:t>
            </a:r>
          </a:p>
          <a:p>
            <a:r>
              <a:rPr lang="en-US" dirty="0"/>
              <a:t>Just requires changing all aircraft parameters in aerosonde_parameters.py</a:t>
            </a:r>
          </a:p>
        </p:txBody>
      </p:sp>
    </p:spTree>
    <p:extLst>
      <p:ext uri="{BB962C8B-B14F-4D97-AF65-F5344CB8AC3E}">
        <p14:creationId xmlns:p14="http://schemas.microsoft.com/office/powerpoint/2010/main" val="264713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65C4-F146-1199-BF18-C0554290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6DAE-B532-FDA5-6DE0-6CE1494B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Engine was previously modeled as DC electric motor with formulas to calculate force and torque from RPM, which depends on windspeed, depends on voltage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pPr lvl="1"/>
            <a:r>
              <a:rPr lang="en-US"/>
              <a:t>Complicated analysis specific to DC motor</a:t>
            </a:r>
          </a:p>
          <a:p>
            <a:r>
              <a:rPr lang="en-US"/>
              <a:t>We found a source for a basic engine model: Lutze, F. H. (n.d.). </a:t>
            </a:r>
            <a:r>
              <a:rPr lang="en-US" i="1"/>
              <a:t>Thrust models</a:t>
            </a:r>
            <a:r>
              <a:rPr lang="en-US"/>
              <a:t> [Supplemental course notes]. Virginia Tech Department of Aerospace and Ocean Engineering. </a:t>
            </a:r>
            <a:r>
              <a:rPr lang="en-US">
                <a:hlinkClick r:id="rId2"/>
              </a:rPr>
              <a:t>https://archive.aoe.vt.edu/lutze/AOE3104/thrustmodels.pdf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A72E-8224-FA45-B174-68E4AC79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272E7E-0246-B427-47B5-4D278E1FE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3"/>
                <a:ext cx="10515600" cy="48630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Model:</a:t>
                </a:r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𝑆𝐿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r>
                  <a:rPr lang="en-US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is thrust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</m:t>
                    </m:r>
                  </m:oMath>
                </a14:m>
                <a:r>
                  <a:rPr lang="en-US"/>
                  <a:t> is shaft power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/>
                  <a:t> is air density at altitude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</m:oMath>
                </a14:m>
                <a:r>
                  <a:rPr lang="en-US"/>
                  <a:t> is air density at sea level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is propellor efficiency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/>
                  <a:t> is airspeed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is a constant equal to 1.132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/>
                  <a:t> is a constant equal to 0.132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272E7E-0246-B427-47B5-4D278E1FE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3"/>
                <a:ext cx="10515600" cy="4863044"/>
              </a:xfrm>
              <a:blipFill>
                <a:blip r:embed="rId2"/>
                <a:stretch>
                  <a:fillRect l="-1043" t="-2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61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089D-D624-9383-F759-B73C6733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837A3-BF4E-E3A8-17EB-DE29A3A24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We took: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∗134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0.05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∗134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2"/>
                <a:r>
                  <a:rPr lang="en-US" b="0">
                    <a:effectLst/>
                    <a:latin typeface="Aptos" panose="020B0004020202020204" pitchFamily="34" charset="0"/>
                  </a:rPr>
                  <a:t>134 kW is max engine power for this model of </a:t>
                </a:r>
                <a:r>
                  <a:rPr lang="en-US">
                    <a:latin typeface="Aptos" panose="020B0004020202020204" pitchFamily="34" charset="0"/>
                  </a:rPr>
                  <a:t>C</a:t>
                </a:r>
                <a:r>
                  <a:rPr lang="en-US" b="0">
                    <a:effectLst/>
                    <a:latin typeface="Aptos" panose="020B0004020202020204" pitchFamily="34" charset="0"/>
                  </a:rPr>
                  <a:t>essna (</a:t>
                </a:r>
                <a:r>
                  <a:rPr lang="en-US" b="0">
                    <a:effectLst/>
                    <a:latin typeface="Aptos" panose="020B0004020202020204" pitchFamily="34" charset="0"/>
                    <a:hlinkClick r:id="rId2"/>
                  </a:rPr>
                  <a:t>https://en.wikipedia.org/wiki/Cessna_172</a:t>
                </a:r>
                <a:r>
                  <a:rPr lang="en-US" b="0">
                    <a:effectLst/>
                    <a:latin typeface="Aptos" panose="020B0004020202020204" pitchFamily="34" charset="0"/>
                  </a:rPr>
                  <a:t>) </a:t>
                </a:r>
              </a:p>
              <a:p>
                <a:pPr lvl="2"/>
                <a:r>
                  <a:rPr lang="en-US">
                    <a:latin typeface="Aptos" panose="020B0004020202020204" pitchFamily="34" charset="0"/>
                  </a:rPr>
                  <a:t>0.05 is to ensure we always have some engine power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>
                    <a:latin typeface="Aptos" panose="020B0004020202020204" pitchFamily="34" charset="0"/>
                  </a:rPr>
                  <a:t> because our simulation generally assumes constant density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>
                    <a:latin typeface="Aptos" panose="020B0004020202020204" pitchFamily="34" charset="0"/>
                  </a:rPr>
                  <a:t>, because it’s apparently a typical value </a:t>
                </a:r>
                <a:r>
                  <a:rPr lang="en-US" sz="1800">
                    <a:latin typeface="Aptos" panose="020B0004020202020204" pitchFamily="34" charset="0"/>
                  </a:rPr>
                  <a:t>(</a:t>
                </a:r>
                <a:r>
                  <a:rPr lang="en-US" sz="1800">
                    <a:latin typeface="Aptos" panose="020B0004020202020204" pitchFamily="34" charset="0"/>
                    <a:hlinkClick r:id="rId3"/>
                  </a:rPr>
                  <a:t>https://web.mit.edu/16.unified/www/FALL/thermodynamics/notes/node86.html</a:t>
                </a:r>
                <a:r>
                  <a:rPr lang="en-US" sz="1800">
                    <a:latin typeface="Aptos" panose="020B0004020202020204" pitchFamily="34" charset="0"/>
                  </a:rPr>
                  <a:t>) </a:t>
                </a:r>
              </a:p>
              <a:p>
                <a:r>
                  <a:rPr lang="en-US" sz="2400">
                    <a:latin typeface="Aptos" panose="020B0004020202020204" pitchFamily="34" charset="0"/>
                  </a:rPr>
                  <a:t>We also assumed torque from propeller = 0</a:t>
                </a:r>
              </a:p>
              <a:p>
                <a:pPr lvl="1"/>
                <a:r>
                  <a:rPr lang="en-US" sz="2000">
                    <a:latin typeface="Aptos" panose="020B0004020202020204" pitchFamily="34" charset="0"/>
                  </a:rPr>
                  <a:t>This is only a basic model</a:t>
                </a:r>
              </a:p>
              <a:p>
                <a:pPr lvl="1"/>
                <a:r>
                  <a:rPr lang="en-US" sz="2000">
                    <a:latin typeface="Aptos" panose="020B0004020202020204" pitchFamily="34" charset="0"/>
                  </a:rPr>
                  <a:t>Primary purpose of engine is thrust, not torque, so this is probably minor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837A3-BF4E-E3A8-17EB-DE29A3A24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093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F469-AED3-9386-B29E-8C74DF43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 Model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D5597-67B5-04C0-1FD7-492024B2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addition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, we also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/>
                  <a:t> for calculating the transfer functions necessary to tune the PID control</a:t>
                </a:r>
              </a:p>
              <a:p>
                <a:r>
                  <a:rPr lang="en-US"/>
                  <a:t>These are easy to calculate using our new model: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=(−134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b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=(134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4D5597-67B5-04C0-1FD7-492024B2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15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4E5A-1781-D7A4-495B-25373547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65125"/>
            <a:ext cx="10515600" cy="1325563"/>
          </a:xfrm>
        </p:spPr>
        <p:txBody>
          <a:bodyPr/>
          <a:lstStyle/>
          <a:p>
            <a:r>
              <a:rPr lang="en-US" dirty="0"/>
              <a:t>Trim Condition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F816E-37F6-FB7D-39EA-017579F5E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1008" y="0"/>
            <a:ext cx="2802920" cy="461433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A7562-A28E-147E-A6FF-50D3E2E79610}"/>
                  </a:ext>
                </a:extLst>
              </p:cNvPr>
              <p:cNvSpPr txBox="1"/>
              <p:nvPr/>
            </p:nvSpPr>
            <p:spPr>
              <a:xfrm>
                <a:off x="27220" y="1346659"/>
                <a:ext cx="504802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Started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=62.8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lit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800" dirty="0"/>
                  <a:t> based on research on Cessna 172 cruising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Started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Successfully computed a valid trim state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A7562-A28E-147E-A6FF-50D3E2E7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" y="1346659"/>
                <a:ext cx="5048024" cy="2677656"/>
              </a:xfrm>
              <a:prstGeom prst="rect">
                <a:avLst/>
              </a:prstGeom>
              <a:blipFill>
                <a:blip r:embed="rId4"/>
                <a:stretch>
                  <a:fillRect l="-2171" t="-2506" r="-3016" b="-5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9791144-DCCD-8AE5-8163-37B7075196C1}"/>
              </a:ext>
            </a:extLst>
          </p:cNvPr>
          <p:cNvGrpSpPr/>
          <p:nvPr/>
        </p:nvGrpSpPr>
        <p:grpSpPr>
          <a:xfrm>
            <a:off x="6956359" y="4782965"/>
            <a:ext cx="4395840" cy="1996363"/>
            <a:chOff x="8230263" y="2552735"/>
            <a:chExt cx="2106001" cy="7565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D40834-7777-9EEF-37C4-9498488B2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0263" y="2552735"/>
              <a:ext cx="2106000" cy="2191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91B9C5-1A03-AA82-45C6-EBD353EC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0264" y="2771841"/>
              <a:ext cx="2106000" cy="181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3E63E5-0C64-E08C-E193-5F07274A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0264" y="2939702"/>
              <a:ext cx="2106000" cy="1504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848559C-83B5-21A5-005B-98091CA7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9107" y="3090188"/>
              <a:ext cx="2097156" cy="21910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026E9B-6CFB-98F0-69D9-CA3587DC0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514" y="2"/>
            <a:ext cx="2862265" cy="46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3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ACC3-7188-EB8B-14DB-0A941FE3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65B3-1CBE-E7AE-4968-DCFB74AB4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Aircraft dynamics simulators are helpful to test controllers without needing to run an expensive real-world test</a:t>
            </a:r>
          </a:p>
          <a:p>
            <a:r>
              <a:rPr lang="en-US"/>
              <a:t>Our goal: simulate an Aerosonde UAV accurately, including PID control, sensors and a Kalman filter</a:t>
            </a:r>
          </a:p>
          <a:p>
            <a:r>
              <a:rPr lang="en-US"/>
              <a:t>Then, implement the same simulation for a Cessna 172</a:t>
            </a:r>
          </a:p>
        </p:txBody>
      </p:sp>
    </p:spTree>
    <p:extLst>
      <p:ext uri="{BB962C8B-B14F-4D97-AF65-F5344CB8AC3E}">
        <p14:creationId xmlns:p14="http://schemas.microsoft.com/office/powerpoint/2010/main" val="62203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22B0-EC79-ED48-B7DD-5534711B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PID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062C2-3EA9-855F-0250-B98768451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Once we found the new parameters and implemented the transfer function equations to allow us to calculate PID gains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/>
                  <a:t>, our already-tuned PID worked well</a:t>
                </a:r>
              </a:p>
              <a:p>
                <a:r>
                  <a:rPr lang="en-US"/>
                  <a:t>Changes we made:</a:t>
                </a:r>
              </a:p>
              <a:p>
                <a:pPr lvl="1"/>
                <a:r>
                  <a:rPr lang="en-US"/>
                  <a:t>Increased damping on altitude control to prevent overshoot</a:t>
                </a:r>
              </a:p>
              <a:p>
                <a:pPr lvl="1"/>
                <a:r>
                  <a:rPr lang="en-US"/>
                  <a:t>Decreased damping on course angle to allow for faster turns</a:t>
                </a:r>
              </a:p>
              <a:p>
                <a:pPr lvl="2"/>
                <a:r>
                  <a:rPr lang="en-US"/>
                  <a:t>Ended up dynamically changing this- more on this later!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062C2-3EA9-855F-0250-B98768451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394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2EEC0-5AF9-0BC6-9608-C60D9E85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1" y="21336"/>
            <a:ext cx="10566399" cy="68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4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6EFD-5490-AF1D-FCEE-93C9EB5DF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Kalman filter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739F1-4829-663A-6879-3F19A238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had some bugs in our original Kalman filter which we ironed out.</a:t>
            </a:r>
          </a:p>
          <a:p>
            <a:pPr lvl="1"/>
            <a:r>
              <a:rPr lang="en-US"/>
              <a:t>Found a mistake in Beard’s code! A vector was in the wrong order</a:t>
            </a:r>
          </a:p>
          <a:p>
            <a:r>
              <a:rPr lang="en-US"/>
              <a:t>Once these were fixed, Kalman filter worked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48319-AD83-C4AF-30B3-58FE7AA7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81" t="2866" b="1"/>
          <a:stretch/>
        </p:blipFill>
        <p:spPr>
          <a:xfrm>
            <a:off x="4282042" y="3642408"/>
            <a:ext cx="2971800" cy="145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84544-508C-80D3-BEC2-461A9376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50" y="3700878"/>
            <a:ext cx="2971800" cy="140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22150-3989-0525-B8C1-EE4AC72B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750" y="5165856"/>
            <a:ext cx="2971800" cy="142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97247-8D49-7AF4-81B0-D975C179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036" y="5131927"/>
            <a:ext cx="2971800" cy="145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C425F0-E40D-B999-D238-AF88584F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155" y="5131927"/>
            <a:ext cx="2971800" cy="1424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50D56-B572-F6E6-7AE5-D58FDF50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" t="2866" r="50235" b="1"/>
          <a:stretch/>
        </p:blipFill>
        <p:spPr>
          <a:xfrm>
            <a:off x="1284155" y="3642408"/>
            <a:ext cx="2971800" cy="14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77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0B3D-E76D-CDE7-55EC-DDD42D48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Realistic test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F4DC-7D83-E93A-8CCE-B0FAD6F1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also implemented routines to automatically test our autopilot and observer in a common scenario- takeoff, cruise, turning, and landing.</a:t>
            </a:r>
          </a:p>
          <a:p>
            <a:r>
              <a:rPr lang="en-US"/>
              <a:t>This tests how our autopilot performs while transitioning between commands.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2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B2F4-BB1E-C336-7810-21113D40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685-FA87-FF89-E14B-8B3B37FD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Implemented simple ground interaction: 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mav</a:t>
            </a:r>
            <a:r>
              <a:rPr lang="en-US" sz="2400" b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true_state</a:t>
            </a:r>
            <a:r>
              <a:rPr lang="en-US" sz="2400" b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altitude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&lt;=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0.0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mav</a:t>
            </a:r>
            <a:r>
              <a:rPr lang="en-US" sz="2400" b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true_state</a:t>
            </a:r>
            <a:r>
              <a:rPr lang="en-US" sz="2400" b="0" err="1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altitude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0.01</a:t>
            </a:r>
            <a:endParaRPr lang="en-US" sz="2400" b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mav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_state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24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0.01</a:t>
            </a:r>
          </a:p>
          <a:p>
            <a:pPr>
              <a:spcBef>
                <a:spcPts val="500"/>
              </a:spcBef>
            </a:pPr>
            <a:r>
              <a:rPr lang="en-US" b="0">
                <a:effectLst/>
              </a:rPr>
              <a:t>This is not realistic:</a:t>
            </a:r>
          </a:p>
          <a:p>
            <a:pPr lvl="1"/>
            <a:r>
              <a:rPr lang="en-US" b="0">
                <a:effectLst/>
              </a:rPr>
              <a:t>Doesn’t consider forces</a:t>
            </a:r>
          </a:p>
          <a:p>
            <a:pPr lvl="1"/>
            <a:r>
              <a:rPr lang="en-US"/>
              <a:t>No friction</a:t>
            </a:r>
          </a:p>
          <a:p>
            <a:pPr lvl="1"/>
            <a:r>
              <a:rPr lang="en-US" b="0">
                <a:effectLst/>
              </a:rPr>
              <a:t>Doesn’t prevent tipping</a:t>
            </a:r>
          </a:p>
          <a:p>
            <a:r>
              <a:rPr lang="en-US"/>
              <a:t>Good enough for our purposes</a:t>
            </a:r>
            <a:endParaRPr lang="en-US" b="0"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ECB2-F96D-376C-07ED-C9CE73B9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88E3B-0451-2B86-2559-AB421633C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Very basic “state machine”</a:t>
                </a:r>
              </a:p>
              <a:p>
                <a:r>
                  <a:rPr lang="en-US"/>
                  <a:t>Change commanded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/>
                  <a:t> based on state</a:t>
                </a:r>
              </a:p>
              <a:p>
                <a:r>
                  <a:rPr lang="en-US"/>
                  <a:t>Dynamic change of PID damping based on the needs of the commands requested of the autopilot. This let's us control certain parameters more deliberately depending on the given command.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88E3B-0451-2B86-2559-AB421633C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24CFD6F-7473-4E2D-75C4-88E4314E0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758653"/>
              </p:ext>
            </p:extLst>
          </p:nvPr>
        </p:nvGraphicFramePr>
        <p:xfrm>
          <a:off x="313266" y="3919009"/>
          <a:ext cx="11565468" cy="2573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842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1BDC-9624-E558-D731-37B9B1AB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demonstrations</a:t>
            </a:r>
          </a:p>
        </p:txBody>
      </p:sp>
      <p:pic>
        <p:nvPicPr>
          <p:cNvPr id="7" name="Takeoff-Landing Succes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B97A3ED5-5E03-0872-C7F8-D7007FE3B8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215" y="1349942"/>
            <a:ext cx="8581567" cy="4827022"/>
          </a:xfrm>
        </p:spPr>
      </p:pic>
    </p:spTree>
    <p:extLst>
      <p:ext uri="{BB962C8B-B14F-4D97-AF65-F5344CB8AC3E}">
        <p14:creationId xmlns:p14="http://schemas.microsoft.com/office/powerpoint/2010/main" val="42339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6788-80ED-52C6-FC48-1EF9060E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E21F-A52B-D217-DF89-56FD4BAD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Ground model is inaccurate</a:t>
            </a:r>
          </a:p>
          <a:p>
            <a:pPr lvl="1"/>
            <a:r>
              <a:rPr lang="en-US"/>
              <a:t>No friction, traction</a:t>
            </a:r>
          </a:p>
          <a:p>
            <a:pPr lvl="1"/>
            <a:r>
              <a:rPr lang="en-US"/>
              <a:t>No forces</a:t>
            </a:r>
          </a:p>
          <a:p>
            <a:r>
              <a:rPr lang="en-US"/>
              <a:t>Aircraft model is incomplete</a:t>
            </a:r>
          </a:p>
          <a:p>
            <a:pPr lvl="1"/>
            <a:r>
              <a:rPr lang="en-US"/>
              <a:t>No wheels</a:t>
            </a:r>
          </a:p>
          <a:p>
            <a:pPr lvl="1"/>
            <a:r>
              <a:rPr lang="en-US"/>
              <a:t>No airbrakes/flaps</a:t>
            </a:r>
          </a:p>
          <a:p>
            <a:pPr lvl="1"/>
            <a:r>
              <a:rPr lang="en-US"/>
              <a:t>No aerodynamic ground effect</a:t>
            </a:r>
          </a:p>
          <a:p>
            <a:r>
              <a:rPr lang="en-US"/>
              <a:t>Aerodynamic model is inaccurate at low speeds</a:t>
            </a:r>
          </a:p>
          <a:p>
            <a:pPr lvl="1"/>
            <a:r>
              <a:rPr lang="en-US"/>
              <a:t>Should be accurate from mid-acceleration to just before landing</a:t>
            </a:r>
          </a:p>
        </p:txBody>
      </p:sp>
    </p:spTree>
    <p:extLst>
      <p:ext uri="{BB962C8B-B14F-4D97-AF65-F5344CB8AC3E}">
        <p14:creationId xmlns:p14="http://schemas.microsoft.com/office/powerpoint/2010/main" val="77835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8BF1-ED26-CEF2-D5B7-4B8FA2CB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342"/>
            <a:ext cx="10515600" cy="1325563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C47D-F2AD-5F25-6395-B596CE0A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221"/>
            <a:ext cx="10515600" cy="5150379"/>
          </a:xfrm>
        </p:spPr>
        <p:txBody>
          <a:bodyPr>
            <a:normAutofit/>
          </a:bodyPr>
          <a:lstStyle/>
          <a:p>
            <a:r>
              <a:rPr lang="en-US"/>
              <a:t>Used code structure from Beard</a:t>
            </a:r>
          </a:p>
          <a:p>
            <a:pPr lvl="1"/>
            <a:r>
              <a:rPr lang="en-US"/>
              <a:t>Rigid body class implements rigid body EOMs</a:t>
            </a:r>
          </a:p>
          <a:p>
            <a:pPr lvl="1"/>
            <a:r>
              <a:rPr lang="en-US"/>
              <a:t>Aircraft class implements aerodynamics, thrust, gravity, and wind</a:t>
            </a:r>
          </a:p>
          <a:p>
            <a:pPr lvl="1"/>
            <a:r>
              <a:rPr lang="en-US"/>
              <a:t>Trim conditions computed using Jacobians and minimize function</a:t>
            </a:r>
          </a:p>
          <a:p>
            <a:pPr lvl="1"/>
            <a:r>
              <a:rPr lang="en-US"/>
              <a:t>Added PID control</a:t>
            </a:r>
          </a:p>
          <a:p>
            <a:pPr lvl="1"/>
            <a:r>
              <a:rPr lang="en-US"/>
              <a:t>Tuned PID </a:t>
            </a:r>
          </a:p>
          <a:p>
            <a:pPr lvl="1"/>
            <a:r>
              <a:rPr lang="en-US" b="1"/>
              <a:t>Added sensors</a:t>
            </a:r>
          </a:p>
          <a:p>
            <a:pPr lvl="1"/>
            <a:r>
              <a:rPr lang="en-US" b="1"/>
              <a:t>Added Kalman filter</a:t>
            </a:r>
          </a:p>
          <a:p>
            <a:pPr lvl="1"/>
            <a:r>
              <a:rPr lang="en-US" b="1"/>
              <a:t>Changed all parameters to Cessna 172</a:t>
            </a:r>
          </a:p>
          <a:p>
            <a:pPr lvl="1"/>
            <a:r>
              <a:rPr lang="en-US" b="1"/>
              <a:t>Retuned PID for new plane</a:t>
            </a:r>
          </a:p>
          <a:p>
            <a:pPr lvl="1"/>
            <a:r>
              <a:rPr lang="en-US" b="1"/>
              <a:t>Retuned Kalman filter for new plane</a:t>
            </a:r>
          </a:p>
          <a:p>
            <a:pPr lvl="1"/>
            <a:r>
              <a:rPr lang="en-US" b="1"/>
              <a:t>Added automated takeoff, cruise, turn, descend</a:t>
            </a:r>
          </a:p>
          <a:p>
            <a:pPr lvl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5735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C606-4490-2696-0960-0E196534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EOMs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1AEBB2-B71B-50A5-229F-DDB74CCC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090" y="1825625"/>
            <a:ext cx="8269819" cy="4351338"/>
          </a:xfrm>
        </p:spPr>
      </p:pic>
    </p:spTree>
    <p:extLst>
      <p:ext uri="{BB962C8B-B14F-4D97-AF65-F5344CB8AC3E}">
        <p14:creationId xmlns:p14="http://schemas.microsoft.com/office/powerpoint/2010/main" val="220618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905-E028-EA5F-553F-E8E403D0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Aerodynamic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1D4F8-3608-EAA9-6591-B33C1538C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84" y="1823570"/>
            <a:ext cx="6306430" cy="22291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280DD-4267-06DD-69F2-9110D19A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63" y="3919849"/>
            <a:ext cx="715427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F48D-8D78-DB3F-F403-F4E32B70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099C0-26EA-F710-BB3C-14D309190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712" y="1507584"/>
            <a:ext cx="4841408" cy="4669379"/>
          </a:xfrm>
        </p:spPr>
      </p:pic>
    </p:spTree>
    <p:extLst>
      <p:ext uri="{BB962C8B-B14F-4D97-AF65-F5344CB8AC3E}">
        <p14:creationId xmlns:p14="http://schemas.microsoft.com/office/powerpoint/2010/main" val="237888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3311-1F7C-3468-AECB-41E3A3EC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Trim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98BA4-4868-1FDF-7D9E-5C9F0983D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3626" y="1690688"/>
            <a:ext cx="3753374" cy="31151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85248-5E45-E127-109E-F2311F5B5E3E}"/>
              </a:ext>
            </a:extLst>
          </p:cNvPr>
          <p:cNvSpPr txBox="1"/>
          <p:nvPr/>
        </p:nvSpPr>
        <p:spPr>
          <a:xfrm>
            <a:off x="660436" y="5823367"/>
            <a:ext cx="1092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NOTE: when evaluating our state derivatives at trim conditions we expect all relevant results to be zero (see next slide). Our implementation achieved this except for </a:t>
            </a:r>
            <a:r>
              <a:rPr lang="en-US" err="1"/>
              <a:t>q_dot</a:t>
            </a:r>
            <a:r>
              <a:rPr lang="en-US"/>
              <a:t> which was non-zero.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B9BB5-BA04-8CD6-5D70-79104A2E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8037"/>
            <a:ext cx="6458851" cy="2076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0CC65B-1F3F-EC33-E5B0-2B3299287F34}"/>
              </a:ext>
            </a:extLst>
          </p:cNvPr>
          <p:cNvSpPr txBox="1"/>
          <p:nvPr/>
        </p:nvSpPr>
        <p:spPr>
          <a:xfrm>
            <a:off x="744629" y="4305451"/>
            <a:ext cx="63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Goal: Converge to the trim objective function via minimization and enforcement of the trim constraints.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8E8C5C-0AB0-F521-08E5-1933318F1003}"/>
                  </a:ext>
                </a:extLst>
              </p14:cNvPr>
              <p14:cNvContentPartPr/>
              <p14:nvPr/>
            </p14:nvContentPartPr>
            <p14:xfrm>
              <a:off x="9694125" y="4327665"/>
              <a:ext cx="132480" cy="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8E8C5C-0AB0-F521-08E5-1933318F10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0125" y="4111665"/>
                <a:ext cx="240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98C381-CF46-BD1A-0ACE-CEBDB1F4A0EF}"/>
                  </a:ext>
                </a:extLst>
              </p14:cNvPr>
              <p14:cNvContentPartPr/>
              <p14:nvPr/>
            </p14:nvContentPartPr>
            <p14:xfrm>
              <a:off x="9924885" y="432622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98C381-CF46-BD1A-0ACE-CEBDB1F4A0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0885" y="4218225"/>
                <a:ext cx="108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C45B7-4CFA-0159-DDAC-4E7A09169534}"/>
              </a:ext>
            </a:extLst>
          </p:cNvPr>
          <p:cNvCxnSpPr/>
          <p:nvPr/>
        </p:nvCxnSpPr>
        <p:spPr>
          <a:xfrm flipV="1">
            <a:off x="8940800" y="4439920"/>
            <a:ext cx="739513" cy="72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02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AFDC-02F5-7263-18B1-A0C967B0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784840" cy="1325563"/>
          </a:xfrm>
        </p:spPr>
        <p:txBody>
          <a:bodyPr/>
          <a:lstStyle/>
          <a:p>
            <a:r>
              <a:rPr lang="en-US"/>
              <a:t>Implementing PID w/ Successive Loop Closure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66D9B-0B16-97FA-CA82-7E908BB6E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69867"/>
            <a:ext cx="10515600" cy="267581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9ABF9A-5EAB-94A9-C3C9-1B115EAE5BBF}"/>
              </a:ext>
            </a:extLst>
          </p:cNvPr>
          <p:cNvSpPr txBox="1"/>
          <p:nvPr/>
        </p:nvSpPr>
        <p:spPr>
          <a:xfrm>
            <a:off x="444497" y="3703311"/>
            <a:ext cx="11303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SLC is a step-by-step method where you tune and close one control loop at a time, starting from the innermost loop, then moving outward, to keep the system stable and easier to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inner loops then act as a DC gain on the outer loops.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above loop is generic. We implement the above controller in the Autopilot class for both lateral and longitudinal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can then tune the gains appropriately to achieve satisfactory flight dynamics.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370D-4B99-5E0A-8E20-10442D32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60" y="-223520"/>
            <a:ext cx="10515600" cy="1325563"/>
          </a:xfrm>
        </p:spPr>
        <p:txBody>
          <a:bodyPr/>
          <a:lstStyle/>
          <a:p>
            <a:r>
              <a:rPr lang="en-US"/>
              <a:t>Implementing PID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A4C1-64F9-F388-80CD-1C2062C0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911860"/>
            <a:ext cx="10764520" cy="4351338"/>
          </a:xfrm>
        </p:spPr>
        <p:txBody>
          <a:bodyPr/>
          <a:lstStyle/>
          <a:p>
            <a:r>
              <a:rPr lang="en-US"/>
              <a:t>Implemented the autopilot class which holds the “components” capable of control (Aileron, Yaw Damper, Throttle, etc.)</a:t>
            </a:r>
          </a:p>
          <a:p>
            <a:r>
              <a:rPr lang="en-US"/>
              <a:t>The autopilot class applies the appropriate controller to the component. </a:t>
            </a:r>
          </a:p>
          <a:p>
            <a:r>
              <a:rPr lang="en-US"/>
              <a:t>For instance, Throttle is controlled with PI while Roll is controlled with PD (+rate control). </a:t>
            </a:r>
          </a:p>
          <a:p>
            <a:r>
              <a:rPr lang="en-US"/>
              <a:t>Each of the controllers (PD, PI, PID, TF) is implemented with their unique control law called  to each parameter in the Autopilot class.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CADE7D-D8FF-AF38-7B46-A5E8D05C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5486718"/>
            <a:ext cx="1991003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14F8C-CF66-CBDD-A061-C2A6C3F7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4704963"/>
            <a:ext cx="5134164" cy="2153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94EDD-E861-47A8-7E3E-4B1D12F5B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776" y="4760110"/>
            <a:ext cx="4541878" cy="20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d7a2082-6807-4114-b3e6-7e241d1469a2}" enabled="0" method="" siteId="{5d7a2082-6807-4114-b3e6-7e241d1469a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1306</Words>
  <Application>Microsoft Office PowerPoint</Application>
  <PresentationFormat>Widescreen</PresentationFormat>
  <Paragraphs>158</Paragraphs>
  <Slides>27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Consolas</vt:lpstr>
      <vt:lpstr>Office Theme</vt:lpstr>
      <vt:lpstr>Drone Control Final Update</vt:lpstr>
      <vt:lpstr>Introduction</vt:lpstr>
      <vt:lpstr>Implementation</vt:lpstr>
      <vt:lpstr>EOMs</vt:lpstr>
      <vt:lpstr>Linear Aerodynamic Model</vt:lpstr>
      <vt:lpstr>Wind</vt:lpstr>
      <vt:lpstr>Trim Conditions</vt:lpstr>
      <vt:lpstr>Implementing PID w/ Successive Loop Closure</vt:lpstr>
      <vt:lpstr>Implementing PID</vt:lpstr>
      <vt:lpstr>Sensors</vt:lpstr>
      <vt:lpstr>Kalman Filter</vt:lpstr>
      <vt:lpstr>Final Project: Cessna 172</vt:lpstr>
      <vt:lpstr>Changes necessary for Cessna</vt:lpstr>
      <vt:lpstr>Stability derivatives + physical parameters</vt:lpstr>
      <vt:lpstr>Engine model</vt:lpstr>
      <vt:lpstr>Engine Model (cont.)</vt:lpstr>
      <vt:lpstr>Engine Model (cont.)</vt:lpstr>
      <vt:lpstr>Engine Model (cont.)</vt:lpstr>
      <vt:lpstr>Trim Condition</vt:lpstr>
      <vt:lpstr>PID Tuning</vt:lpstr>
      <vt:lpstr>PowerPoint Presentation</vt:lpstr>
      <vt:lpstr>Kalman filter tuning</vt:lpstr>
      <vt:lpstr>Realistic test scenario</vt:lpstr>
      <vt:lpstr>Takeoff</vt:lpstr>
      <vt:lpstr>Autopilot structure</vt:lpstr>
      <vt:lpstr>Autopilot demonstrations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Adin Sacho-Tanzer</dc:creator>
  <cp:lastModifiedBy>Gabriel Kret</cp:lastModifiedBy>
  <cp:revision>2</cp:revision>
  <cp:lastPrinted>2025-05-14T18:49:41Z</cp:lastPrinted>
  <dcterms:created xsi:type="dcterms:W3CDTF">2025-03-06T17:35:51Z</dcterms:created>
  <dcterms:modified xsi:type="dcterms:W3CDTF">2025-05-15T18:47:11Z</dcterms:modified>
</cp:coreProperties>
</file>